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2"/>
  </p:notesMasterIdLst>
  <p:sldIdLst>
    <p:sldId id="256" r:id="rId2"/>
    <p:sldId id="263" r:id="rId3"/>
    <p:sldId id="258" r:id="rId4"/>
    <p:sldId id="296" r:id="rId5"/>
    <p:sldId id="264" r:id="rId6"/>
    <p:sldId id="297" r:id="rId7"/>
    <p:sldId id="274" r:id="rId8"/>
    <p:sldId id="299" r:id="rId9"/>
    <p:sldId id="275" r:id="rId10"/>
    <p:sldId id="298" r:id="rId11"/>
    <p:sldId id="300" r:id="rId12"/>
    <p:sldId id="302" r:id="rId13"/>
    <p:sldId id="277" r:id="rId14"/>
    <p:sldId id="278" r:id="rId15"/>
    <p:sldId id="279" r:id="rId16"/>
    <p:sldId id="269" r:id="rId17"/>
    <p:sldId id="257" r:id="rId18"/>
    <p:sldId id="294" r:id="rId19"/>
    <p:sldId id="259" r:id="rId20"/>
    <p:sldId id="301" r:id="rId21"/>
    <p:sldId id="261" r:id="rId22"/>
    <p:sldId id="262" r:id="rId23"/>
    <p:sldId id="303" r:id="rId24"/>
    <p:sldId id="304" r:id="rId25"/>
    <p:sldId id="305" r:id="rId26"/>
    <p:sldId id="266" r:id="rId27"/>
    <p:sldId id="267" r:id="rId28"/>
    <p:sldId id="265" r:id="rId29"/>
    <p:sldId id="268" r:id="rId30"/>
    <p:sldId id="306"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3F55D5-0FC3-443D-9783-DA4D43E7DB07}" v="81" dt="2020-03-04T20:21:25.4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6" autoAdjust="0"/>
    <p:restoredTop sz="93208" autoAdjust="0"/>
  </p:normalViewPr>
  <p:slideViewPr>
    <p:cSldViewPr snapToGrid="0">
      <p:cViewPr varScale="1">
        <p:scale>
          <a:sx n="76" d="100"/>
          <a:sy n="76" d="100"/>
        </p:scale>
        <p:origin x="126" y="6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andt Redd" userId="be8ed540b98adac0" providerId="LiveId" clId="{E9D74B8E-0DD0-444B-A4C7-67FABC8CDEA0}"/>
    <pc:docChg chg="custSel addSld modSld">
      <pc:chgData name="Brandt Redd" userId="be8ed540b98adac0" providerId="LiveId" clId="{E9D74B8E-0DD0-444B-A4C7-67FABC8CDEA0}" dt="2020-03-02T16:37:21.580" v="2230" actId="14100"/>
      <pc:docMkLst>
        <pc:docMk/>
      </pc:docMkLst>
      <pc:sldChg chg="modSp">
        <pc:chgData name="Brandt Redd" userId="be8ed540b98adac0" providerId="LiveId" clId="{E9D74B8E-0DD0-444B-A4C7-67FABC8CDEA0}" dt="2020-03-02T14:32:03.809" v="51" actId="20577"/>
        <pc:sldMkLst>
          <pc:docMk/>
          <pc:sldMk cId="1320179317" sldId="256"/>
        </pc:sldMkLst>
        <pc:spChg chg="mod">
          <ac:chgData name="Brandt Redd" userId="be8ed540b98adac0" providerId="LiveId" clId="{E9D74B8E-0DD0-444B-A4C7-67FABC8CDEA0}" dt="2020-03-02T14:31:41.120" v="14" actId="20577"/>
          <ac:spMkLst>
            <pc:docMk/>
            <pc:sldMk cId="1320179317" sldId="256"/>
            <ac:spMk id="2" creationId="{E95DCB32-A10E-4F6D-8419-F46F5F475A95}"/>
          </ac:spMkLst>
        </pc:spChg>
        <pc:spChg chg="mod">
          <ac:chgData name="Brandt Redd" userId="be8ed540b98adac0" providerId="LiveId" clId="{E9D74B8E-0DD0-444B-A4C7-67FABC8CDEA0}" dt="2020-03-02T14:32:03.809" v="51" actId="20577"/>
          <ac:spMkLst>
            <pc:docMk/>
            <pc:sldMk cId="1320179317" sldId="256"/>
            <ac:spMk id="3" creationId="{9AD67A8A-FD80-4E35-80F7-3544A15E4D4C}"/>
          </ac:spMkLst>
        </pc:spChg>
      </pc:sldChg>
      <pc:sldChg chg="modSp add">
        <pc:chgData name="Brandt Redd" userId="be8ed540b98adac0" providerId="LiveId" clId="{E9D74B8E-0DD0-444B-A4C7-67FABC8CDEA0}" dt="2020-03-02T14:49:41.480" v="1519" actId="20577"/>
        <pc:sldMkLst>
          <pc:docMk/>
          <pc:sldMk cId="1729233392" sldId="257"/>
        </pc:sldMkLst>
        <pc:spChg chg="mod">
          <ac:chgData name="Brandt Redd" userId="be8ed540b98adac0" providerId="LiveId" clId="{E9D74B8E-0DD0-444B-A4C7-67FABC8CDEA0}" dt="2020-03-02T14:49:41.480" v="1519" actId="20577"/>
          <ac:spMkLst>
            <pc:docMk/>
            <pc:sldMk cId="1729233392" sldId="257"/>
            <ac:spMk id="2" creationId="{3ACF71DC-AF3B-45BB-A884-B8EDA34D0927}"/>
          </ac:spMkLst>
        </pc:spChg>
        <pc:spChg chg="mod">
          <ac:chgData name="Brandt Redd" userId="be8ed540b98adac0" providerId="LiveId" clId="{E9D74B8E-0DD0-444B-A4C7-67FABC8CDEA0}" dt="2020-03-02T14:40:43.281" v="934" actId="27636"/>
          <ac:spMkLst>
            <pc:docMk/>
            <pc:sldMk cId="1729233392" sldId="257"/>
            <ac:spMk id="3" creationId="{EEF8738B-C5B0-4F5D-9AD4-2FE2E09C77D6}"/>
          </ac:spMkLst>
        </pc:spChg>
      </pc:sldChg>
      <pc:sldChg chg="modSp add">
        <pc:chgData name="Brandt Redd" userId="be8ed540b98adac0" providerId="LiveId" clId="{E9D74B8E-0DD0-444B-A4C7-67FABC8CDEA0}" dt="2020-03-02T14:49:29.522" v="1515" actId="20577"/>
        <pc:sldMkLst>
          <pc:docMk/>
          <pc:sldMk cId="154695020" sldId="258"/>
        </pc:sldMkLst>
        <pc:spChg chg="mod">
          <ac:chgData name="Brandt Redd" userId="be8ed540b98adac0" providerId="LiveId" clId="{E9D74B8E-0DD0-444B-A4C7-67FABC8CDEA0}" dt="2020-03-02T14:44:53.466" v="1084" actId="20577"/>
          <ac:spMkLst>
            <pc:docMk/>
            <pc:sldMk cId="154695020" sldId="258"/>
            <ac:spMk id="2" creationId="{BB59AA5E-08D4-4F46-8634-68AE64E35C01}"/>
          </ac:spMkLst>
        </pc:spChg>
        <pc:spChg chg="mod">
          <ac:chgData name="Brandt Redd" userId="be8ed540b98adac0" providerId="LiveId" clId="{E9D74B8E-0DD0-444B-A4C7-67FABC8CDEA0}" dt="2020-03-02T14:49:29.522" v="1515" actId="20577"/>
          <ac:spMkLst>
            <pc:docMk/>
            <pc:sldMk cId="154695020" sldId="258"/>
            <ac:spMk id="3" creationId="{06165ADE-386B-4C44-957F-2F0D7DA315C5}"/>
          </ac:spMkLst>
        </pc:spChg>
      </pc:sldChg>
      <pc:sldChg chg="addSp modSp add">
        <pc:chgData name="Brandt Redd" userId="be8ed540b98adac0" providerId="LiveId" clId="{E9D74B8E-0DD0-444B-A4C7-67FABC8CDEA0}" dt="2020-03-02T14:57:25.987" v="2108" actId="27636"/>
        <pc:sldMkLst>
          <pc:docMk/>
          <pc:sldMk cId="170720430" sldId="259"/>
        </pc:sldMkLst>
        <pc:spChg chg="mod">
          <ac:chgData name="Brandt Redd" userId="be8ed540b98adac0" providerId="LiveId" clId="{E9D74B8E-0DD0-444B-A4C7-67FABC8CDEA0}" dt="2020-03-02T14:50:15.876" v="1563" actId="20577"/>
          <ac:spMkLst>
            <pc:docMk/>
            <pc:sldMk cId="170720430" sldId="259"/>
            <ac:spMk id="2" creationId="{F8AA2467-C3C3-491B-9DCA-589F335B6168}"/>
          </ac:spMkLst>
        </pc:spChg>
        <pc:spChg chg="mod">
          <ac:chgData name="Brandt Redd" userId="be8ed540b98adac0" providerId="LiveId" clId="{E9D74B8E-0DD0-444B-A4C7-67FABC8CDEA0}" dt="2020-03-02T14:57:25.987" v="2107" actId="27636"/>
          <ac:spMkLst>
            <pc:docMk/>
            <pc:sldMk cId="170720430" sldId="259"/>
            <ac:spMk id="3" creationId="{0810A037-AB91-482C-80EC-4437539CEC36}"/>
          </ac:spMkLst>
        </pc:spChg>
        <pc:spChg chg="add mod">
          <ac:chgData name="Brandt Redd" userId="be8ed540b98adac0" providerId="LiveId" clId="{E9D74B8E-0DD0-444B-A4C7-67FABC8CDEA0}" dt="2020-03-02T14:57:25.987" v="2108" actId="27636"/>
          <ac:spMkLst>
            <pc:docMk/>
            <pc:sldMk cId="170720430" sldId="259"/>
            <ac:spMk id="4" creationId="{778B7DD4-0DCE-42A1-950D-2BE197F9C0BB}"/>
          </ac:spMkLst>
        </pc:spChg>
      </pc:sldChg>
      <pc:sldChg chg="addSp delSp modSp add">
        <pc:chgData name="Brandt Redd" userId="be8ed540b98adac0" providerId="LiveId" clId="{E9D74B8E-0DD0-444B-A4C7-67FABC8CDEA0}" dt="2020-03-02T15:00:05.719" v="2129" actId="1076"/>
        <pc:sldMkLst>
          <pc:docMk/>
          <pc:sldMk cId="2363277307" sldId="260"/>
        </pc:sldMkLst>
        <pc:spChg chg="del">
          <ac:chgData name="Brandt Redd" userId="be8ed540b98adac0" providerId="LiveId" clId="{E9D74B8E-0DD0-444B-A4C7-67FABC8CDEA0}" dt="2020-03-02T14:57:54.704" v="2110"/>
          <ac:spMkLst>
            <pc:docMk/>
            <pc:sldMk cId="2363277307" sldId="260"/>
            <ac:spMk id="2" creationId="{FAD92223-B280-48DE-8A44-48F788B73C38}"/>
          </ac:spMkLst>
        </pc:spChg>
        <pc:spChg chg="del">
          <ac:chgData name="Brandt Redd" userId="be8ed540b98adac0" providerId="LiveId" clId="{E9D74B8E-0DD0-444B-A4C7-67FABC8CDEA0}" dt="2020-03-02T14:57:54.704" v="2110"/>
          <ac:spMkLst>
            <pc:docMk/>
            <pc:sldMk cId="2363277307" sldId="260"/>
            <ac:spMk id="3" creationId="{F57ADDCE-A09F-4F38-AE31-B73B424F690C}"/>
          </ac:spMkLst>
        </pc:spChg>
        <pc:spChg chg="del">
          <ac:chgData name="Brandt Redd" userId="be8ed540b98adac0" providerId="LiveId" clId="{E9D74B8E-0DD0-444B-A4C7-67FABC8CDEA0}" dt="2020-03-02T14:57:54.704" v="2110"/>
          <ac:spMkLst>
            <pc:docMk/>
            <pc:sldMk cId="2363277307" sldId="260"/>
            <ac:spMk id="4" creationId="{67706475-4839-48B7-A93D-C81413263A5B}"/>
          </ac:spMkLst>
        </pc:spChg>
        <pc:spChg chg="add del mod">
          <ac:chgData name="Brandt Redd" userId="be8ed540b98adac0" providerId="LiveId" clId="{E9D74B8E-0DD0-444B-A4C7-67FABC8CDEA0}" dt="2020-03-02T14:58:10.763" v="2117" actId="478"/>
          <ac:spMkLst>
            <pc:docMk/>
            <pc:sldMk cId="2363277307" sldId="260"/>
            <ac:spMk id="5" creationId="{826685A5-547E-4E1D-94FB-FE41D250ACC2}"/>
          </ac:spMkLst>
        </pc:spChg>
        <pc:picChg chg="add mod">
          <ac:chgData name="Brandt Redd" userId="be8ed540b98adac0" providerId="LiveId" clId="{E9D74B8E-0DD0-444B-A4C7-67FABC8CDEA0}" dt="2020-03-02T15:00:05.719" v="2129" actId="1076"/>
          <ac:picMkLst>
            <pc:docMk/>
            <pc:sldMk cId="2363277307" sldId="260"/>
            <ac:picMk id="6" creationId="{C5BD09B7-AFB3-4E38-B05F-22F15A2F849B}"/>
          </ac:picMkLst>
        </pc:picChg>
        <pc:picChg chg="add mod">
          <ac:chgData name="Brandt Redd" userId="be8ed540b98adac0" providerId="LiveId" clId="{E9D74B8E-0DD0-444B-A4C7-67FABC8CDEA0}" dt="2020-03-02T14:59:51.461" v="2128" actId="692"/>
          <ac:picMkLst>
            <pc:docMk/>
            <pc:sldMk cId="2363277307" sldId="260"/>
            <ac:picMk id="7" creationId="{743C2862-9A42-4D1C-9771-774AE531A9AE}"/>
          </ac:picMkLst>
        </pc:picChg>
      </pc:sldChg>
      <pc:sldChg chg="addSp modSp add">
        <pc:chgData name="Brandt Redd" userId="be8ed540b98adac0" providerId="LiveId" clId="{E9D74B8E-0DD0-444B-A4C7-67FABC8CDEA0}" dt="2020-03-02T15:00:41.043" v="2132" actId="1076"/>
        <pc:sldMkLst>
          <pc:docMk/>
          <pc:sldMk cId="1607026254" sldId="261"/>
        </pc:sldMkLst>
        <pc:picChg chg="add mod">
          <ac:chgData name="Brandt Redd" userId="be8ed540b98adac0" providerId="LiveId" clId="{E9D74B8E-0DD0-444B-A4C7-67FABC8CDEA0}" dt="2020-03-02T15:00:41.043" v="2132" actId="1076"/>
          <ac:picMkLst>
            <pc:docMk/>
            <pc:sldMk cId="1607026254" sldId="261"/>
            <ac:picMk id="1026" creationId="{40C0DFFC-B8EA-426B-BC00-EBCE56A4038B}"/>
          </ac:picMkLst>
        </pc:picChg>
      </pc:sldChg>
      <pc:sldChg chg="addSp modSp add">
        <pc:chgData name="Brandt Redd" userId="be8ed540b98adac0" providerId="LiveId" clId="{E9D74B8E-0DD0-444B-A4C7-67FABC8CDEA0}" dt="2020-03-02T16:37:21.580" v="2230" actId="14100"/>
        <pc:sldMkLst>
          <pc:docMk/>
          <pc:sldMk cId="1654112879" sldId="262"/>
        </pc:sldMkLst>
        <pc:spChg chg="add mod">
          <ac:chgData name="Brandt Redd" userId="be8ed540b98adac0" providerId="LiveId" clId="{E9D74B8E-0DD0-444B-A4C7-67FABC8CDEA0}" dt="2020-03-02T16:36:54.297" v="2149" actId="20577"/>
          <ac:spMkLst>
            <pc:docMk/>
            <pc:sldMk cId="1654112879" sldId="262"/>
            <ac:spMk id="2" creationId="{DFD2DA74-57B0-45F4-BDE5-8B29E254BBA0}"/>
          </ac:spMkLst>
        </pc:spChg>
        <pc:spChg chg="add mod">
          <ac:chgData name="Brandt Redd" userId="be8ed540b98adac0" providerId="LiveId" clId="{E9D74B8E-0DD0-444B-A4C7-67FABC8CDEA0}" dt="2020-03-02T16:37:21.580" v="2230" actId="14100"/>
          <ac:spMkLst>
            <pc:docMk/>
            <pc:sldMk cId="1654112879" sldId="262"/>
            <ac:spMk id="3" creationId="{7895085E-A222-4A72-A97E-07FBD1F3BF80}"/>
          </ac:spMkLst>
        </pc:spChg>
      </pc:sldChg>
    </pc:docChg>
  </pc:docChgLst>
  <pc:docChgLst>
    <pc:chgData name="Brandt Redd" userId="be8ed540b98adac0" providerId="LiveId" clId="{883F55D5-0FC3-443D-9783-DA4D43E7DB07}"/>
    <pc:docChg chg="undo custSel mod addSld delSld modSld sldOrd">
      <pc:chgData name="Brandt Redd" userId="be8ed540b98adac0" providerId="LiveId" clId="{883F55D5-0FC3-443D-9783-DA4D43E7DB07}" dt="2020-03-04T20:32:53.262" v="3336" actId="20577"/>
      <pc:docMkLst>
        <pc:docMk/>
      </pc:docMkLst>
      <pc:sldChg chg="modSp">
        <pc:chgData name="Brandt Redd" userId="be8ed540b98adac0" providerId="LiveId" clId="{883F55D5-0FC3-443D-9783-DA4D43E7DB07}" dt="2020-03-04T16:20:02.566" v="75" actId="120"/>
        <pc:sldMkLst>
          <pc:docMk/>
          <pc:sldMk cId="1320179317" sldId="256"/>
        </pc:sldMkLst>
        <pc:spChg chg="mod">
          <ac:chgData name="Brandt Redd" userId="be8ed540b98adac0" providerId="LiveId" clId="{883F55D5-0FC3-443D-9783-DA4D43E7DB07}" dt="2020-03-04T16:19:59.574" v="74" actId="120"/>
          <ac:spMkLst>
            <pc:docMk/>
            <pc:sldMk cId="1320179317" sldId="256"/>
            <ac:spMk id="2" creationId="{E95DCB32-A10E-4F6D-8419-F46F5F475A95}"/>
          </ac:spMkLst>
        </pc:spChg>
        <pc:spChg chg="mod">
          <ac:chgData name="Brandt Redd" userId="be8ed540b98adac0" providerId="LiveId" clId="{883F55D5-0FC3-443D-9783-DA4D43E7DB07}" dt="2020-03-04T16:20:02.566" v="75" actId="120"/>
          <ac:spMkLst>
            <pc:docMk/>
            <pc:sldMk cId="1320179317" sldId="256"/>
            <ac:spMk id="3" creationId="{9AD67A8A-FD80-4E35-80F7-3544A15E4D4C}"/>
          </ac:spMkLst>
        </pc:spChg>
      </pc:sldChg>
      <pc:sldChg chg="modSp add">
        <pc:chgData name="Brandt Redd" userId="be8ed540b98adac0" providerId="LiveId" clId="{883F55D5-0FC3-443D-9783-DA4D43E7DB07}" dt="2020-03-04T20:21:40.142" v="2849" actId="1076"/>
        <pc:sldMkLst>
          <pc:docMk/>
          <pc:sldMk cId="288563050" sldId="257"/>
        </pc:sldMkLst>
        <pc:spChg chg="mod">
          <ac:chgData name="Brandt Redd" userId="be8ed540b98adac0" providerId="LiveId" clId="{883F55D5-0FC3-443D-9783-DA4D43E7DB07}" dt="2020-03-04T19:22:56.965" v="1860" actId="20577"/>
          <ac:spMkLst>
            <pc:docMk/>
            <pc:sldMk cId="288563050" sldId="257"/>
            <ac:spMk id="3" creationId="{00000000-0000-0000-0000-000000000000}"/>
          </ac:spMkLst>
        </pc:spChg>
        <pc:picChg chg="mod">
          <ac:chgData name="Brandt Redd" userId="be8ed540b98adac0" providerId="LiveId" clId="{883F55D5-0FC3-443D-9783-DA4D43E7DB07}" dt="2020-03-04T20:21:40.142" v="2849" actId="1076"/>
          <ac:picMkLst>
            <pc:docMk/>
            <pc:sldMk cId="288563050" sldId="257"/>
            <ac:picMk id="1030" creationId="{00000000-0000-0000-0000-000000000000}"/>
          </ac:picMkLst>
        </pc:picChg>
      </pc:sldChg>
      <pc:sldChg chg="del">
        <pc:chgData name="Brandt Redd" userId="be8ed540b98adac0" providerId="LiveId" clId="{883F55D5-0FC3-443D-9783-DA4D43E7DB07}" dt="2020-03-04T16:32:46.435" v="300" actId="47"/>
        <pc:sldMkLst>
          <pc:docMk/>
          <pc:sldMk cId="1729233392" sldId="257"/>
        </pc:sldMkLst>
      </pc:sldChg>
      <pc:sldChg chg="modSp">
        <pc:chgData name="Brandt Redd" userId="be8ed540b98adac0" providerId="LiveId" clId="{883F55D5-0FC3-443D-9783-DA4D43E7DB07}" dt="2020-03-04T20:19:25.557" v="2833" actId="20577"/>
        <pc:sldMkLst>
          <pc:docMk/>
          <pc:sldMk cId="154695020" sldId="258"/>
        </pc:sldMkLst>
        <pc:spChg chg="mod">
          <ac:chgData name="Brandt Redd" userId="be8ed540b98adac0" providerId="LiveId" clId="{883F55D5-0FC3-443D-9783-DA4D43E7DB07}" dt="2020-03-04T20:19:25.557" v="2833" actId="20577"/>
          <ac:spMkLst>
            <pc:docMk/>
            <pc:sldMk cId="154695020" sldId="258"/>
            <ac:spMk id="3" creationId="{06165ADE-386B-4C44-957F-2F0D7DA315C5}"/>
          </ac:spMkLst>
        </pc:spChg>
      </pc:sldChg>
      <pc:sldChg chg="del">
        <pc:chgData name="Brandt Redd" userId="be8ed540b98adac0" providerId="LiveId" clId="{883F55D5-0FC3-443D-9783-DA4D43E7DB07}" dt="2020-03-04T16:32:46.435" v="300" actId="47"/>
        <pc:sldMkLst>
          <pc:docMk/>
          <pc:sldMk cId="170720430" sldId="259"/>
        </pc:sldMkLst>
      </pc:sldChg>
      <pc:sldChg chg="addSp delSp modSp add modAnim">
        <pc:chgData name="Brandt Redd" userId="be8ed540b98adac0" providerId="LiveId" clId="{883F55D5-0FC3-443D-9783-DA4D43E7DB07}" dt="2020-03-04T19:30:29.497" v="1889"/>
        <pc:sldMkLst>
          <pc:docMk/>
          <pc:sldMk cId="3977641666" sldId="259"/>
        </pc:sldMkLst>
        <pc:spChg chg="del">
          <ac:chgData name="Brandt Redd" userId="be8ed540b98adac0" providerId="LiveId" clId="{883F55D5-0FC3-443D-9783-DA4D43E7DB07}" dt="2020-03-04T19:25:00.675" v="1863" actId="478"/>
          <ac:spMkLst>
            <pc:docMk/>
            <pc:sldMk cId="3977641666" sldId="259"/>
            <ac:spMk id="2" creationId="{00000000-0000-0000-0000-000000000000}"/>
          </ac:spMkLst>
        </pc:spChg>
        <pc:spChg chg="add del mod">
          <ac:chgData name="Brandt Redd" userId="be8ed540b98adac0" providerId="LiveId" clId="{883F55D5-0FC3-443D-9783-DA4D43E7DB07}" dt="2020-03-04T19:25:40.746" v="1864" actId="478"/>
          <ac:spMkLst>
            <pc:docMk/>
            <pc:sldMk cId="3977641666" sldId="259"/>
            <ac:spMk id="11" creationId="{3A7C9BF9-1231-4BF6-A6D3-20C9FF9BB8D4}"/>
          </ac:spMkLst>
        </pc:spChg>
        <pc:spChg chg="add mod">
          <ac:chgData name="Brandt Redd" userId="be8ed540b98adac0" providerId="LiveId" clId="{883F55D5-0FC3-443D-9783-DA4D43E7DB07}" dt="2020-03-04T19:30:12.285" v="1887" actId="164"/>
          <ac:spMkLst>
            <pc:docMk/>
            <pc:sldMk cId="3977641666" sldId="259"/>
            <ac:spMk id="12" creationId="{7A2DCE0C-81E7-4FF1-AA52-D675D6BBCF4A}"/>
          </ac:spMkLst>
        </pc:spChg>
        <pc:grpChg chg="add mod">
          <ac:chgData name="Brandt Redd" userId="be8ed540b98adac0" providerId="LiveId" clId="{883F55D5-0FC3-443D-9783-DA4D43E7DB07}" dt="2020-03-04T19:30:12.285" v="1887" actId="164"/>
          <ac:grpSpMkLst>
            <pc:docMk/>
            <pc:sldMk cId="3977641666" sldId="259"/>
            <ac:grpSpMk id="13" creationId="{83EBAEDD-3114-4B7F-BA6C-EA0668A1C324}"/>
          </ac:grpSpMkLst>
        </pc:grpChg>
        <pc:picChg chg="mod">
          <ac:chgData name="Brandt Redd" userId="be8ed540b98adac0" providerId="LiveId" clId="{883F55D5-0FC3-443D-9783-DA4D43E7DB07}" dt="2020-03-04T19:29:42.604" v="1884" actId="14100"/>
          <ac:picMkLst>
            <pc:docMk/>
            <pc:sldMk cId="3977641666" sldId="259"/>
            <ac:picMk id="3074" creationId="{00000000-0000-0000-0000-000000000000}"/>
          </ac:picMkLst>
        </pc:picChg>
        <pc:picChg chg="add mod">
          <ac:chgData name="Brandt Redd" userId="be8ed540b98adac0" providerId="LiveId" clId="{883F55D5-0FC3-443D-9783-DA4D43E7DB07}" dt="2020-03-04T19:30:12.285" v="1887" actId="164"/>
          <ac:picMkLst>
            <pc:docMk/>
            <pc:sldMk cId="3977641666" sldId="259"/>
            <ac:picMk id="6146" creationId="{DCFC9AC2-AE6A-44D6-9E9C-B2FA37D10F36}"/>
          </ac:picMkLst>
        </pc:picChg>
        <pc:picChg chg="add mod">
          <ac:chgData name="Brandt Redd" userId="be8ed540b98adac0" providerId="LiveId" clId="{883F55D5-0FC3-443D-9783-DA4D43E7DB07}" dt="2020-03-04T19:30:12.285" v="1887" actId="164"/>
          <ac:picMkLst>
            <pc:docMk/>
            <pc:sldMk cId="3977641666" sldId="259"/>
            <ac:picMk id="6148" creationId="{5DE00032-22CB-4B79-B56D-A223FED1FC8A}"/>
          </ac:picMkLst>
        </pc:picChg>
      </pc:sldChg>
      <pc:sldChg chg="del">
        <pc:chgData name="Brandt Redd" userId="be8ed540b98adac0" providerId="LiveId" clId="{883F55D5-0FC3-443D-9783-DA4D43E7DB07}" dt="2020-03-04T16:32:46.435" v="300" actId="47"/>
        <pc:sldMkLst>
          <pc:docMk/>
          <pc:sldMk cId="2363277307" sldId="260"/>
        </pc:sldMkLst>
      </pc:sldChg>
      <pc:sldChg chg="del">
        <pc:chgData name="Brandt Redd" userId="be8ed540b98adac0" providerId="LiveId" clId="{883F55D5-0FC3-443D-9783-DA4D43E7DB07}" dt="2020-03-04T16:32:46.435" v="300" actId="47"/>
        <pc:sldMkLst>
          <pc:docMk/>
          <pc:sldMk cId="1607026254" sldId="261"/>
        </pc:sldMkLst>
      </pc:sldChg>
      <pc:sldChg chg="modSp add">
        <pc:chgData name="Brandt Redd" userId="be8ed540b98adac0" providerId="LiveId" clId="{883F55D5-0FC3-443D-9783-DA4D43E7DB07}" dt="2020-03-04T19:43:28.544" v="2498" actId="20577"/>
        <pc:sldMkLst>
          <pc:docMk/>
          <pc:sldMk cId="3722869195" sldId="261"/>
        </pc:sldMkLst>
        <pc:spChg chg="mod">
          <ac:chgData name="Brandt Redd" userId="be8ed540b98adac0" providerId="LiveId" clId="{883F55D5-0FC3-443D-9783-DA4D43E7DB07}" dt="2020-03-04T19:43:28.544" v="2498" actId="20577"/>
          <ac:spMkLst>
            <pc:docMk/>
            <pc:sldMk cId="3722869195" sldId="261"/>
            <ac:spMk id="2" creationId="{00000000-0000-0000-0000-000000000000}"/>
          </ac:spMkLst>
        </pc:spChg>
        <pc:spChg chg="mod">
          <ac:chgData name="Brandt Redd" userId="be8ed540b98adac0" providerId="LiveId" clId="{883F55D5-0FC3-443D-9783-DA4D43E7DB07}" dt="2020-03-04T19:42:20.803" v="2483" actId="14100"/>
          <ac:spMkLst>
            <pc:docMk/>
            <pc:sldMk cId="3722869195" sldId="261"/>
            <ac:spMk id="3" creationId="{00000000-0000-0000-0000-000000000000}"/>
          </ac:spMkLst>
        </pc:spChg>
      </pc:sldChg>
      <pc:sldChg chg="modSp add">
        <pc:chgData name="Brandt Redd" userId="be8ed540b98adac0" providerId="LiveId" clId="{883F55D5-0FC3-443D-9783-DA4D43E7DB07}" dt="2020-03-04T19:44:15.632" v="2513" actId="1076"/>
        <pc:sldMkLst>
          <pc:docMk/>
          <pc:sldMk cId="1544346165" sldId="262"/>
        </pc:sldMkLst>
        <pc:spChg chg="mod">
          <ac:chgData name="Brandt Redd" userId="be8ed540b98adac0" providerId="LiveId" clId="{883F55D5-0FC3-443D-9783-DA4D43E7DB07}" dt="2020-03-04T19:44:00.543" v="2512" actId="20577"/>
          <ac:spMkLst>
            <pc:docMk/>
            <pc:sldMk cId="1544346165" sldId="262"/>
            <ac:spMk id="2" creationId="{00000000-0000-0000-0000-000000000000}"/>
          </ac:spMkLst>
        </pc:spChg>
        <pc:spChg chg="mod">
          <ac:chgData name="Brandt Redd" userId="be8ed540b98adac0" providerId="LiveId" clId="{883F55D5-0FC3-443D-9783-DA4D43E7DB07}" dt="2020-03-04T19:44:15.632" v="2513" actId="1076"/>
          <ac:spMkLst>
            <pc:docMk/>
            <pc:sldMk cId="1544346165" sldId="262"/>
            <ac:spMk id="3" creationId="{00000000-0000-0000-0000-000000000000}"/>
          </ac:spMkLst>
        </pc:spChg>
      </pc:sldChg>
      <pc:sldChg chg="del">
        <pc:chgData name="Brandt Redd" userId="be8ed540b98adac0" providerId="LiveId" clId="{883F55D5-0FC3-443D-9783-DA4D43E7DB07}" dt="2020-03-04T16:32:46.435" v="300" actId="47"/>
        <pc:sldMkLst>
          <pc:docMk/>
          <pc:sldMk cId="1654112879" sldId="262"/>
        </pc:sldMkLst>
      </pc:sldChg>
      <pc:sldChg chg="addSp delSp modSp add modNotesTx">
        <pc:chgData name="Brandt Redd" userId="be8ed540b98adac0" providerId="LiveId" clId="{883F55D5-0FC3-443D-9783-DA4D43E7DB07}" dt="2020-03-04T18:29:58.515" v="552" actId="20577"/>
        <pc:sldMkLst>
          <pc:docMk/>
          <pc:sldMk cId="2283731460" sldId="263"/>
        </pc:sldMkLst>
        <pc:spChg chg="del">
          <ac:chgData name="Brandt Redd" userId="be8ed540b98adac0" providerId="LiveId" clId="{883F55D5-0FC3-443D-9783-DA4D43E7DB07}" dt="2020-03-04T16:24:17.890" v="77"/>
          <ac:spMkLst>
            <pc:docMk/>
            <pc:sldMk cId="2283731460" sldId="263"/>
            <ac:spMk id="2" creationId="{EC735F3E-882E-418E-B1D5-9035789EE0D7}"/>
          </ac:spMkLst>
        </pc:spChg>
        <pc:spChg chg="del">
          <ac:chgData name="Brandt Redd" userId="be8ed540b98adac0" providerId="LiveId" clId="{883F55D5-0FC3-443D-9783-DA4D43E7DB07}" dt="2020-03-04T16:24:17.890" v="77"/>
          <ac:spMkLst>
            <pc:docMk/>
            <pc:sldMk cId="2283731460" sldId="263"/>
            <ac:spMk id="3" creationId="{8C637648-B32F-4927-B6DE-EE9D65508B6C}"/>
          </ac:spMkLst>
        </pc:spChg>
        <pc:spChg chg="add mod">
          <ac:chgData name="Brandt Redd" userId="be8ed540b98adac0" providerId="LiveId" clId="{883F55D5-0FC3-443D-9783-DA4D43E7DB07}" dt="2020-03-04T16:24:44.657" v="113" actId="1076"/>
          <ac:spMkLst>
            <pc:docMk/>
            <pc:sldMk cId="2283731460" sldId="263"/>
            <ac:spMk id="4" creationId="{8729036E-3B83-44DD-90E4-037A238086C0}"/>
          </ac:spMkLst>
        </pc:spChg>
        <pc:spChg chg="add mod">
          <ac:chgData name="Brandt Redd" userId="be8ed540b98adac0" providerId="LiveId" clId="{883F55D5-0FC3-443D-9783-DA4D43E7DB07}" dt="2020-03-04T16:30:33.259" v="180" actId="1076"/>
          <ac:spMkLst>
            <pc:docMk/>
            <pc:sldMk cId="2283731460" sldId="263"/>
            <ac:spMk id="6" creationId="{7BA9ADC0-DA51-4E4F-BDA5-C3B7330F2173}"/>
          </ac:spMkLst>
        </pc:spChg>
        <pc:picChg chg="add mod">
          <ac:chgData name="Brandt Redd" userId="be8ed540b98adac0" providerId="LiveId" clId="{883F55D5-0FC3-443D-9783-DA4D43E7DB07}" dt="2020-03-04T16:30:42.024" v="181"/>
          <ac:picMkLst>
            <pc:docMk/>
            <pc:sldMk cId="2283731460" sldId="263"/>
            <ac:picMk id="5" creationId="{3AE60228-8951-4C41-979E-764676D60C49}"/>
          </ac:picMkLst>
        </pc:picChg>
      </pc:sldChg>
      <pc:sldChg chg="addSp delSp modSp add mod setBg">
        <pc:chgData name="Brandt Redd" userId="be8ed540b98adac0" providerId="LiveId" clId="{883F55D5-0FC3-443D-9783-DA4D43E7DB07}" dt="2020-03-04T18:27:15.109" v="515" actId="14100"/>
        <pc:sldMkLst>
          <pc:docMk/>
          <pc:sldMk cId="2906571530" sldId="264"/>
        </pc:sldMkLst>
        <pc:spChg chg="mod">
          <ac:chgData name="Brandt Redd" userId="be8ed540b98adac0" providerId="LiveId" clId="{883F55D5-0FC3-443D-9783-DA4D43E7DB07}" dt="2020-03-04T16:43:04.416" v="508" actId="1076"/>
          <ac:spMkLst>
            <pc:docMk/>
            <pc:sldMk cId="2906571530" sldId="264"/>
            <ac:spMk id="2" creationId="{8375CFF8-0DE8-47F6-AD23-D38D287F54C5}"/>
          </ac:spMkLst>
        </pc:spChg>
        <pc:spChg chg="mod ord">
          <ac:chgData name="Brandt Redd" userId="be8ed540b98adac0" providerId="LiveId" clId="{883F55D5-0FC3-443D-9783-DA4D43E7DB07}" dt="2020-03-04T18:26:51.542" v="514" actId="20577"/>
          <ac:spMkLst>
            <pc:docMk/>
            <pc:sldMk cId="2906571530" sldId="264"/>
            <ac:spMk id="3" creationId="{68CB1163-922C-406E-8781-6E7200809AC5}"/>
          </ac:spMkLst>
        </pc:spChg>
        <pc:spChg chg="add del">
          <ac:chgData name="Brandt Redd" userId="be8ed540b98adac0" providerId="LiveId" clId="{883F55D5-0FC3-443D-9783-DA4D43E7DB07}" dt="2020-03-04T16:42:25.923" v="498" actId="26606"/>
          <ac:spMkLst>
            <pc:docMk/>
            <pc:sldMk cId="2906571530" sldId="264"/>
            <ac:spMk id="10" creationId="{9F4444CE-BC8D-4D61-B303-4C05614E62AB}"/>
          </ac:spMkLst>
        </pc:spChg>
        <pc:spChg chg="add del">
          <ac:chgData name="Brandt Redd" userId="be8ed540b98adac0" providerId="LiveId" clId="{883F55D5-0FC3-443D-9783-DA4D43E7DB07}" dt="2020-03-04T16:42:25.923" v="498" actId="26606"/>
          <ac:spMkLst>
            <pc:docMk/>
            <pc:sldMk cId="2906571530" sldId="264"/>
            <ac:spMk id="12" creationId="{62423CA5-E2E1-4789-B759-9906C1C94063}"/>
          </ac:spMkLst>
        </pc:spChg>
        <pc:spChg chg="add del">
          <ac:chgData name="Brandt Redd" userId="be8ed540b98adac0" providerId="LiveId" clId="{883F55D5-0FC3-443D-9783-DA4D43E7DB07}" dt="2020-03-04T16:42:25.923" v="498" actId="26606"/>
          <ac:spMkLst>
            <pc:docMk/>
            <pc:sldMk cId="2906571530" sldId="264"/>
            <ac:spMk id="14" creationId="{73772B81-181F-48B7-8826-4D9686D15DF5}"/>
          </ac:spMkLst>
        </pc:spChg>
        <pc:spChg chg="add del">
          <ac:chgData name="Brandt Redd" userId="be8ed540b98adac0" providerId="LiveId" clId="{883F55D5-0FC3-443D-9783-DA4D43E7DB07}" dt="2020-03-04T16:42:25.923" v="498" actId="26606"/>
          <ac:spMkLst>
            <pc:docMk/>
            <pc:sldMk cId="2906571530" sldId="264"/>
            <ac:spMk id="16" creationId="{B2205F6E-03C6-4E92-877C-E2482F6599AA}"/>
          </ac:spMkLst>
        </pc:spChg>
        <pc:spChg chg="add del">
          <ac:chgData name="Brandt Redd" userId="be8ed540b98adac0" providerId="LiveId" clId="{883F55D5-0FC3-443D-9783-DA4D43E7DB07}" dt="2020-03-04T16:42:27.947" v="500" actId="26606"/>
          <ac:spMkLst>
            <pc:docMk/>
            <pc:sldMk cId="2906571530" sldId="264"/>
            <ac:spMk id="18" creationId="{7E018740-5C2B-4A41-AC1A-7E68D1EC1954}"/>
          </ac:spMkLst>
        </pc:spChg>
        <pc:spChg chg="add del">
          <ac:chgData name="Brandt Redd" userId="be8ed540b98adac0" providerId="LiveId" clId="{883F55D5-0FC3-443D-9783-DA4D43E7DB07}" dt="2020-03-04T16:42:27.947" v="500" actId="26606"/>
          <ac:spMkLst>
            <pc:docMk/>
            <pc:sldMk cId="2906571530" sldId="264"/>
            <ac:spMk id="19" creationId="{A65AC7D1-EAA9-48F5-B509-60A7F50BF703}"/>
          </ac:spMkLst>
        </pc:spChg>
        <pc:spChg chg="add del">
          <ac:chgData name="Brandt Redd" userId="be8ed540b98adac0" providerId="LiveId" clId="{883F55D5-0FC3-443D-9783-DA4D43E7DB07}" dt="2020-03-04T16:42:27.947" v="500" actId="26606"/>
          <ac:spMkLst>
            <pc:docMk/>
            <pc:sldMk cId="2906571530" sldId="264"/>
            <ac:spMk id="20" creationId="{166F75A4-C475-4941-8EE2-B80A06A2C1BB}"/>
          </ac:spMkLst>
        </pc:spChg>
        <pc:spChg chg="add del">
          <ac:chgData name="Brandt Redd" userId="be8ed540b98adac0" providerId="LiveId" clId="{883F55D5-0FC3-443D-9783-DA4D43E7DB07}" dt="2020-03-04T16:42:27.947" v="500" actId="26606"/>
          <ac:spMkLst>
            <pc:docMk/>
            <pc:sldMk cId="2906571530" sldId="264"/>
            <ac:spMk id="21" creationId="{D6320AF9-619A-4175-865B-5663E1AEF4C5}"/>
          </ac:spMkLst>
        </pc:spChg>
        <pc:spChg chg="add del">
          <ac:chgData name="Brandt Redd" userId="be8ed540b98adac0" providerId="LiveId" clId="{883F55D5-0FC3-443D-9783-DA4D43E7DB07}" dt="2020-03-04T16:42:27.947" v="500" actId="26606"/>
          <ac:spMkLst>
            <pc:docMk/>
            <pc:sldMk cId="2906571530" sldId="264"/>
            <ac:spMk id="22" creationId="{A032553A-72E8-4B0D-8405-FF9771C9AF05}"/>
          </ac:spMkLst>
        </pc:spChg>
        <pc:spChg chg="add del">
          <ac:chgData name="Brandt Redd" userId="be8ed540b98adac0" providerId="LiveId" clId="{883F55D5-0FC3-443D-9783-DA4D43E7DB07}" dt="2020-03-04T16:42:27.947" v="500" actId="26606"/>
          <ac:spMkLst>
            <pc:docMk/>
            <pc:sldMk cId="2906571530" sldId="264"/>
            <ac:spMk id="24" creationId="{765800AC-C3B9-498E-87BC-29FAE4C76B21}"/>
          </ac:spMkLst>
        </pc:spChg>
        <pc:spChg chg="add del">
          <ac:chgData name="Brandt Redd" userId="be8ed540b98adac0" providerId="LiveId" clId="{883F55D5-0FC3-443D-9783-DA4D43E7DB07}" dt="2020-03-04T16:42:27.947" v="500" actId="26606"/>
          <ac:spMkLst>
            <pc:docMk/>
            <pc:sldMk cId="2906571530" sldId="264"/>
            <ac:spMk id="26" creationId="{1F9D6ACB-2FF4-49F9-978A-E0D5327FC635}"/>
          </ac:spMkLst>
        </pc:spChg>
        <pc:spChg chg="add del">
          <ac:chgData name="Brandt Redd" userId="be8ed540b98adac0" providerId="LiveId" clId="{883F55D5-0FC3-443D-9783-DA4D43E7DB07}" dt="2020-03-04T16:42:27.947" v="500" actId="26606"/>
          <ac:spMkLst>
            <pc:docMk/>
            <pc:sldMk cId="2906571530" sldId="264"/>
            <ac:spMk id="28" creationId="{A5EC319D-0FEA-4B95-A3EA-01E35672C95B}"/>
          </ac:spMkLst>
        </pc:spChg>
        <pc:spChg chg="add">
          <ac:chgData name="Brandt Redd" userId="be8ed540b98adac0" providerId="LiveId" clId="{883F55D5-0FC3-443D-9783-DA4D43E7DB07}" dt="2020-03-04T16:42:27.962" v="501" actId="26606"/>
          <ac:spMkLst>
            <pc:docMk/>
            <pc:sldMk cId="2906571530" sldId="264"/>
            <ac:spMk id="30" creationId="{9F4444CE-BC8D-4D61-B303-4C05614E62AB}"/>
          </ac:spMkLst>
        </pc:spChg>
        <pc:spChg chg="add">
          <ac:chgData name="Brandt Redd" userId="be8ed540b98adac0" providerId="LiveId" clId="{883F55D5-0FC3-443D-9783-DA4D43E7DB07}" dt="2020-03-04T16:42:27.962" v="501" actId="26606"/>
          <ac:spMkLst>
            <pc:docMk/>
            <pc:sldMk cId="2906571530" sldId="264"/>
            <ac:spMk id="31" creationId="{62423CA5-E2E1-4789-B759-9906C1C94063}"/>
          </ac:spMkLst>
        </pc:spChg>
        <pc:spChg chg="add">
          <ac:chgData name="Brandt Redd" userId="be8ed540b98adac0" providerId="LiveId" clId="{883F55D5-0FC3-443D-9783-DA4D43E7DB07}" dt="2020-03-04T16:42:27.962" v="501" actId="26606"/>
          <ac:spMkLst>
            <pc:docMk/>
            <pc:sldMk cId="2906571530" sldId="264"/>
            <ac:spMk id="32" creationId="{73772B81-181F-48B7-8826-4D9686D15DF5}"/>
          </ac:spMkLst>
        </pc:spChg>
        <pc:spChg chg="add">
          <ac:chgData name="Brandt Redd" userId="be8ed540b98adac0" providerId="LiveId" clId="{883F55D5-0FC3-443D-9783-DA4D43E7DB07}" dt="2020-03-04T16:42:27.962" v="501" actId="26606"/>
          <ac:spMkLst>
            <pc:docMk/>
            <pc:sldMk cId="2906571530" sldId="264"/>
            <ac:spMk id="33" creationId="{B2205F6E-03C6-4E92-877C-E2482F6599AA}"/>
          </ac:spMkLst>
        </pc:spChg>
        <pc:picChg chg="add del mod">
          <ac:chgData name="Brandt Redd" userId="be8ed540b98adac0" providerId="LiveId" clId="{883F55D5-0FC3-443D-9783-DA4D43E7DB07}" dt="2020-03-04T16:41:48.396" v="495"/>
          <ac:picMkLst>
            <pc:docMk/>
            <pc:sldMk cId="2906571530" sldId="264"/>
            <ac:picMk id="4" creationId="{7AECE0E7-19E9-424A-8E7F-772DC9DE8528}"/>
          </ac:picMkLst>
        </pc:picChg>
        <pc:picChg chg="add mod">
          <ac:chgData name="Brandt Redd" userId="be8ed540b98adac0" providerId="LiveId" clId="{883F55D5-0FC3-443D-9783-DA4D43E7DB07}" dt="2020-03-04T18:27:15.109" v="515" actId="14100"/>
          <ac:picMkLst>
            <pc:docMk/>
            <pc:sldMk cId="2906571530" sldId="264"/>
            <ac:picMk id="5" creationId="{D52D45EF-E4D4-43E4-AEEA-E94F162D4C0D}"/>
          </ac:picMkLst>
        </pc:picChg>
        <pc:cxnChg chg="add del">
          <ac:chgData name="Brandt Redd" userId="be8ed540b98adac0" providerId="LiveId" clId="{883F55D5-0FC3-443D-9783-DA4D43E7DB07}" dt="2020-03-04T16:42:27.947" v="500" actId="26606"/>
          <ac:cxnSpMkLst>
            <pc:docMk/>
            <pc:sldMk cId="2906571530" sldId="264"/>
            <ac:cxnSpMk id="23" creationId="{063B6EC6-D752-4EE7-908B-F8F19E8C7FEA}"/>
          </ac:cxnSpMkLst>
        </pc:cxnChg>
        <pc:cxnChg chg="add del">
          <ac:chgData name="Brandt Redd" userId="be8ed540b98adac0" providerId="LiveId" clId="{883F55D5-0FC3-443D-9783-DA4D43E7DB07}" dt="2020-03-04T16:42:27.947" v="500" actId="26606"/>
          <ac:cxnSpMkLst>
            <pc:docMk/>
            <pc:sldMk cId="2906571530" sldId="264"/>
            <ac:cxnSpMk id="25" creationId="{EFECD4E8-AD3E-4228-82A2-9461958EA94D}"/>
          </ac:cxnSpMkLst>
        </pc:cxnChg>
      </pc:sldChg>
      <pc:sldChg chg="modSp add">
        <pc:chgData name="Brandt Redd" userId="be8ed540b98adac0" providerId="LiveId" clId="{883F55D5-0FC3-443D-9783-DA4D43E7DB07}" dt="2020-03-04T20:17:19.997" v="2798" actId="1076"/>
        <pc:sldMkLst>
          <pc:docMk/>
          <pc:sldMk cId="298619018" sldId="265"/>
        </pc:sldMkLst>
        <pc:spChg chg="mod">
          <ac:chgData name="Brandt Redd" userId="be8ed540b98adac0" providerId="LiveId" clId="{883F55D5-0FC3-443D-9783-DA4D43E7DB07}" dt="2020-03-04T20:17:19.997" v="2798" actId="1076"/>
          <ac:spMkLst>
            <pc:docMk/>
            <pc:sldMk cId="298619018" sldId="265"/>
            <ac:spMk id="2" creationId="{00000000-0000-0000-0000-000000000000}"/>
          </ac:spMkLst>
        </pc:spChg>
        <pc:spChg chg="mod">
          <ac:chgData name="Brandt Redd" userId="be8ed540b98adac0" providerId="LiveId" clId="{883F55D5-0FC3-443D-9783-DA4D43E7DB07}" dt="2020-03-04T20:17:13.870" v="2796" actId="1076"/>
          <ac:spMkLst>
            <pc:docMk/>
            <pc:sldMk cId="298619018" sldId="265"/>
            <ac:spMk id="3" creationId="{00000000-0000-0000-0000-000000000000}"/>
          </ac:spMkLst>
        </pc:spChg>
      </pc:sldChg>
      <pc:sldChg chg="modSp add">
        <pc:chgData name="Brandt Redd" userId="be8ed540b98adac0" providerId="LiveId" clId="{883F55D5-0FC3-443D-9783-DA4D43E7DB07}" dt="2020-03-04T20:16:34.030" v="2792" actId="14100"/>
        <pc:sldMkLst>
          <pc:docMk/>
          <pc:sldMk cId="1384203567" sldId="266"/>
        </pc:sldMkLst>
        <pc:spChg chg="mod">
          <ac:chgData name="Brandt Redd" userId="be8ed540b98adac0" providerId="LiveId" clId="{883F55D5-0FC3-443D-9783-DA4D43E7DB07}" dt="2020-03-04T20:16:05.860" v="2789" actId="14100"/>
          <ac:spMkLst>
            <pc:docMk/>
            <pc:sldMk cId="1384203567" sldId="266"/>
            <ac:spMk id="4" creationId="{00000000-0000-0000-0000-000000000000}"/>
          </ac:spMkLst>
        </pc:spChg>
        <pc:spChg chg="mod">
          <ac:chgData name="Brandt Redd" userId="be8ed540b98adac0" providerId="LiveId" clId="{883F55D5-0FC3-443D-9783-DA4D43E7DB07}" dt="2020-03-04T20:16:34.030" v="2792" actId="14100"/>
          <ac:spMkLst>
            <pc:docMk/>
            <pc:sldMk cId="1384203567" sldId="266"/>
            <ac:spMk id="5" creationId="{00000000-0000-0000-0000-000000000000}"/>
          </ac:spMkLst>
        </pc:spChg>
      </pc:sldChg>
      <pc:sldChg chg="modSp add">
        <pc:chgData name="Brandt Redd" userId="be8ed540b98adac0" providerId="LiveId" clId="{883F55D5-0FC3-443D-9783-DA4D43E7DB07}" dt="2020-03-04T20:16:38.887" v="2793" actId="14100"/>
        <pc:sldMkLst>
          <pc:docMk/>
          <pc:sldMk cId="3204535516" sldId="267"/>
        </pc:sldMkLst>
        <pc:spChg chg="mod">
          <ac:chgData name="Brandt Redd" userId="be8ed540b98adac0" providerId="LiveId" clId="{883F55D5-0FC3-443D-9783-DA4D43E7DB07}" dt="2020-03-04T20:16:38.887" v="2793" actId="14100"/>
          <ac:spMkLst>
            <pc:docMk/>
            <pc:sldMk cId="3204535516" sldId="267"/>
            <ac:spMk id="5" creationId="{00000000-0000-0000-0000-000000000000}"/>
          </ac:spMkLst>
        </pc:spChg>
      </pc:sldChg>
      <pc:sldChg chg="modSp add">
        <pc:chgData name="Brandt Redd" userId="be8ed540b98adac0" providerId="LiveId" clId="{883F55D5-0FC3-443D-9783-DA4D43E7DB07}" dt="2020-03-04T20:29:07.252" v="3128" actId="1076"/>
        <pc:sldMkLst>
          <pc:docMk/>
          <pc:sldMk cId="3772177337" sldId="268"/>
        </pc:sldMkLst>
        <pc:spChg chg="mod">
          <ac:chgData name="Brandt Redd" userId="be8ed540b98adac0" providerId="LiveId" clId="{883F55D5-0FC3-443D-9783-DA4D43E7DB07}" dt="2020-03-04T20:28:34.595" v="3122" actId="14100"/>
          <ac:spMkLst>
            <pc:docMk/>
            <pc:sldMk cId="3772177337" sldId="268"/>
            <ac:spMk id="2" creationId="{00000000-0000-0000-0000-000000000000}"/>
          </ac:spMkLst>
        </pc:spChg>
        <pc:spChg chg="mod">
          <ac:chgData name="Brandt Redd" userId="be8ed540b98adac0" providerId="LiveId" clId="{883F55D5-0FC3-443D-9783-DA4D43E7DB07}" dt="2020-03-04T20:29:07.252" v="3128" actId="1076"/>
          <ac:spMkLst>
            <pc:docMk/>
            <pc:sldMk cId="3772177337" sldId="268"/>
            <ac:spMk id="6" creationId="{00000000-0000-0000-0000-000000000000}"/>
          </ac:spMkLst>
        </pc:spChg>
      </pc:sldChg>
      <pc:sldChg chg="modSp add">
        <pc:chgData name="Brandt Redd" userId="be8ed540b98adac0" providerId="LiveId" clId="{883F55D5-0FC3-443D-9783-DA4D43E7DB07}" dt="2020-03-04T20:21:31.186" v="2848" actId="27636"/>
        <pc:sldMkLst>
          <pc:docMk/>
          <pc:sldMk cId="3130548868" sldId="269"/>
        </pc:sldMkLst>
        <pc:spChg chg="mod">
          <ac:chgData name="Brandt Redd" userId="be8ed540b98adac0" providerId="LiveId" clId="{883F55D5-0FC3-443D-9783-DA4D43E7DB07}" dt="2020-03-04T20:21:31.186" v="2848" actId="27636"/>
          <ac:spMkLst>
            <pc:docMk/>
            <pc:sldMk cId="3130548868" sldId="269"/>
            <ac:spMk id="2" creationId="{00000000-0000-0000-0000-000000000000}"/>
          </ac:spMkLst>
        </pc:spChg>
      </pc:sldChg>
      <pc:sldChg chg="add">
        <pc:chgData name="Brandt Redd" userId="be8ed540b98adac0" providerId="LiveId" clId="{883F55D5-0FC3-443D-9783-DA4D43E7DB07}" dt="2020-03-04T19:01:59.549" v="1114"/>
        <pc:sldMkLst>
          <pc:docMk/>
          <pc:sldMk cId="2728087549" sldId="274"/>
        </pc:sldMkLst>
      </pc:sldChg>
      <pc:sldChg chg="modSp add">
        <pc:chgData name="Brandt Redd" userId="be8ed540b98adac0" providerId="LiveId" clId="{883F55D5-0FC3-443D-9783-DA4D43E7DB07}" dt="2020-03-04T19:02:22.772" v="1116" actId="27636"/>
        <pc:sldMkLst>
          <pc:docMk/>
          <pc:sldMk cId="614138352" sldId="275"/>
        </pc:sldMkLst>
        <pc:spChg chg="mod">
          <ac:chgData name="Brandt Redd" userId="be8ed540b98adac0" providerId="LiveId" clId="{883F55D5-0FC3-443D-9783-DA4D43E7DB07}" dt="2020-03-04T19:02:22.772" v="1116" actId="27636"/>
          <ac:spMkLst>
            <pc:docMk/>
            <pc:sldMk cId="614138352" sldId="275"/>
            <ac:spMk id="16387" creationId="{00000000-0000-0000-0000-000000000000}"/>
          </ac:spMkLst>
        </pc:spChg>
      </pc:sldChg>
      <pc:sldChg chg="modSp add">
        <pc:chgData name="Brandt Redd" userId="be8ed540b98adac0" providerId="LiveId" clId="{883F55D5-0FC3-443D-9783-DA4D43E7DB07}" dt="2020-03-04T20:20:48.447" v="2840" actId="14100"/>
        <pc:sldMkLst>
          <pc:docMk/>
          <pc:sldMk cId="2733690635" sldId="277"/>
        </pc:sldMkLst>
        <pc:spChg chg="mod">
          <ac:chgData name="Brandt Redd" userId="be8ed540b98adac0" providerId="LiveId" clId="{883F55D5-0FC3-443D-9783-DA4D43E7DB07}" dt="2020-03-04T20:20:48.447" v="2840" actId="14100"/>
          <ac:spMkLst>
            <pc:docMk/>
            <pc:sldMk cId="2733690635" sldId="277"/>
            <ac:spMk id="18435" creationId="{00000000-0000-0000-0000-000000000000}"/>
          </ac:spMkLst>
        </pc:spChg>
      </pc:sldChg>
      <pc:sldChg chg="add">
        <pc:chgData name="Brandt Redd" userId="be8ed540b98adac0" providerId="LiveId" clId="{883F55D5-0FC3-443D-9783-DA4D43E7DB07}" dt="2020-03-04T19:20:35.086" v="1839"/>
        <pc:sldMkLst>
          <pc:docMk/>
          <pc:sldMk cId="3020949003" sldId="278"/>
        </pc:sldMkLst>
      </pc:sldChg>
      <pc:sldChg chg="modSp add">
        <pc:chgData name="Brandt Redd" userId="be8ed540b98adac0" providerId="LiveId" clId="{883F55D5-0FC3-443D-9783-DA4D43E7DB07}" dt="2020-03-04T20:21:11.146" v="2842" actId="14100"/>
        <pc:sldMkLst>
          <pc:docMk/>
          <pc:sldMk cId="2837274239" sldId="279"/>
        </pc:sldMkLst>
        <pc:spChg chg="mod">
          <ac:chgData name="Brandt Redd" userId="be8ed540b98adac0" providerId="LiveId" clId="{883F55D5-0FC3-443D-9783-DA4D43E7DB07}" dt="2020-03-04T20:21:11.146" v="2842" actId="14100"/>
          <ac:spMkLst>
            <pc:docMk/>
            <pc:sldMk cId="2837274239" sldId="279"/>
            <ac:spMk id="20483" creationId="{00000000-0000-0000-0000-000000000000}"/>
          </ac:spMkLst>
        </pc:spChg>
      </pc:sldChg>
      <pc:sldChg chg="modSp add">
        <pc:chgData name="Brandt Redd" userId="be8ed540b98adac0" providerId="LiveId" clId="{883F55D5-0FC3-443D-9783-DA4D43E7DB07}" dt="2020-03-04T20:22:01.688" v="2855" actId="27636"/>
        <pc:sldMkLst>
          <pc:docMk/>
          <pc:sldMk cId="3581374598" sldId="294"/>
        </pc:sldMkLst>
        <pc:spChg chg="mod">
          <ac:chgData name="Brandt Redd" userId="be8ed540b98adac0" providerId="LiveId" clId="{883F55D5-0FC3-443D-9783-DA4D43E7DB07}" dt="2020-03-04T20:21:57.794" v="2853" actId="14100"/>
          <ac:spMkLst>
            <pc:docMk/>
            <pc:sldMk cId="3581374598" sldId="294"/>
            <ac:spMk id="2" creationId="{00000000-0000-0000-0000-000000000000}"/>
          </ac:spMkLst>
        </pc:spChg>
        <pc:spChg chg="mod">
          <ac:chgData name="Brandt Redd" userId="be8ed540b98adac0" providerId="LiveId" clId="{883F55D5-0FC3-443D-9783-DA4D43E7DB07}" dt="2020-03-04T20:22:01.688" v="2855" actId="27636"/>
          <ac:spMkLst>
            <pc:docMk/>
            <pc:sldMk cId="3581374598" sldId="294"/>
            <ac:spMk id="3" creationId="{00000000-0000-0000-0000-000000000000}"/>
          </ac:spMkLst>
        </pc:spChg>
      </pc:sldChg>
      <pc:sldChg chg="add">
        <pc:chgData name="Brandt Redd" userId="be8ed540b98adac0" providerId="LiveId" clId="{883F55D5-0FC3-443D-9783-DA4D43E7DB07}" dt="2020-03-04T16:33:22.305" v="302"/>
        <pc:sldMkLst>
          <pc:docMk/>
          <pc:sldMk cId="1363935064" sldId="296"/>
        </pc:sldMkLst>
      </pc:sldChg>
      <pc:sldChg chg="addSp modSp add">
        <pc:chgData name="Brandt Redd" userId="be8ed540b98adac0" providerId="LiveId" clId="{883F55D5-0FC3-443D-9783-DA4D43E7DB07}" dt="2020-03-04T20:18:54.269" v="2821" actId="1076"/>
        <pc:sldMkLst>
          <pc:docMk/>
          <pc:sldMk cId="1195447341" sldId="297"/>
        </pc:sldMkLst>
        <pc:spChg chg="mod">
          <ac:chgData name="Brandt Redd" userId="be8ed540b98adac0" providerId="LiveId" clId="{883F55D5-0FC3-443D-9783-DA4D43E7DB07}" dt="2020-03-04T20:18:50.627" v="2820" actId="1076"/>
          <ac:spMkLst>
            <pc:docMk/>
            <pc:sldMk cId="1195447341" sldId="297"/>
            <ac:spMk id="2" creationId="{821AC049-9899-4B5C-961B-6AC4AAFC72E9}"/>
          </ac:spMkLst>
        </pc:spChg>
        <pc:spChg chg="mod">
          <ac:chgData name="Brandt Redd" userId="be8ed540b98adac0" providerId="LiveId" clId="{883F55D5-0FC3-443D-9783-DA4D43E7DB07}" dt="2020-03-04T20:18:54.269" v="2821" actId="1076"/>
          <ac:spMkLst>
            <pc:docMk/>
            <pc:sldMk cId="1195447341" sldId="297"/>
            <ac:spMk id="3" creationId="{6EE3B09D-3FBF-4D86-8C1C-12D7DFF7F197}"/>
          </ac:spMkLst>
        </pc:spChg>
        <pc:picChg chg="add mod">
          <ac:chgData name="Brandt Redd" userId="be8ed540b98adac0" providerId="LiveId" clId="{883F55D5-0FC3-443D-9783-DA4D43E7DB07}" dt="2020-03-04T18:58:46.202" v="883" actId="14100"/>
          <ac:picMkLst>
            <pc:docMk/>
            <pc:sldMk cId="1195447341" sldId="297"/>
            <ac:picMk id="1026" creationId="{C4752110-3975-4067-A731-6E9166E5C028}"/>
          </ac:picMkLst>
        </pc:picChg>
      </pc:sldChg>
      <pc:sldChg chg="addSp delSp modSp add">
        <pc:chgData name="Brandt Redd" userId="be8ed540b98adac0" providerId="LiveId" clId="{883F55D5-0FC3-443D-9783-DA4D43E7DB07}" dt="2020-03-04T19:07:06.493" v="1444" actId="1076"/>
        <pc:sldMkLst>
          <pc:docMk/>
          <pc:sldMk cId="958599495" sldId="298"/>
        </pc:sldMkLst>
        <pc:spChg chg="mod">
          <ac:chgData name="Brandt Redd" userId="be8ed540b98adac0" providerId="LiveId" clId="{883F55D5-0FC3-443D-9783-DA4D43E7DB07}" dt="2020-03-04T19:04:07.869" v="1259" actId="6549"/>
          <ac:spMkLst>
            <pc:docMk/>
            <pc:sldMk cId="958599495" sldId="298"/>
            <ac:spMk id="2" creationId="{66CC0AA8-53E0-4FAE-B2B4-F179CB9F9988}"/>
          </ac:spMkLst>
        </pc:spChg>
        <pc:spChg chg="del">
          <ac:chgData name="Brandt Redd" userId="be8ed540b98adac0" providerId="LiveId" clId="{883F55D5-0FC3-443D-9783-DA4D43E7DB07}" dt="2020-03-04T19:03:28.041" v="1241"/>
          <ac:spMkLst>
            <pc:docMk/>
            <pc:sldMk cId="958599495" sldId="298"/>
            <ac:spMk id="3" creationId="{B8D678DD-CEDD-4ADB-AC68-1C00F085323C}"/>
          </ac:spMkLst>
        </pc:spChg>
        <pc:spChg chg="add mod">
          <ac:chgData name="Brandt Redd" userId="be8ed540b98adac0" providerId="LiveId" clId="{883F55D5-0FC3-443D-9783-DA4D43E7DB07}" dt="2020-03-04T19:07:06.493" v="1444" actId="1076"/>
          <ac:spMkLst>
            <pc:docMk/>
            <pc:sldMk cId="958599495" sldId="298"/>
            <ac:spMk id="4" creationId="{C728E74A-70D3-4D70-9C36-1417A486D1B4}"/>
          </ac:spMkLst>
        </pc:spChg>
        <pc:picChg chg="add mod">
          <ac:chgData name="Brandt Redd" userId="be8ed540b98adac0" providerId="LiveId" clId="{883F55D5-0FC3-443D-9783-DA4D43E7DB07}" dt="2020-03-04T19:04:02.158" v="1258" actId="14100"/>
          <ac:picMkLst>
            <pc:docMk/>
            <pc:sldMk cId="958599495" sldId="298"/>
            <ac:picMk id="2050" creationId="{84287DE2-8215-4199-AD99-097549031D20}"/>
          </ac:picMkLst>
        </pc:picChg>
      </pc:sldChg>
      <pc:sldChg chg="delSp modSp add">
        <pc:chgData name="Brandt Redd" userId="be8ed540b98adac0" providerId="LiveId" clId="{883F55D5-0FC3-443D-9783-DA4D43E7DB07}" dt="2020-03-04T19:01:16.721" v="1113" actId="114"/>
        <pc:sldMkLst>
          <pc:docMk/>
          <pc:sldMk cId="412928337" sldId="299"/>
        </pc:sldMkLst>
        <pc:spChg chg="mod">
          <ac:chgData name="Brandt Redd" userId="be8ed540b98adac0" providerId="LiveId" clId="{883F55D5-0FC3-443D-9783-DA4D43E7DB07}" dt="2020-03-04T18:58:57.746" v="894" actId="20577"/>
          <ac:spMkLst>
            <pc:docMk/>
            <pc:sldMk cId="412928337" sldId="299"/>
            <ac:spMk id="2" creationId="{821AC049-9899-4B5C-961B-6AC4AAFC72E9}"/>
          </ac:spMkLst>
        </pc:spChg>
        <pc:spChg chg="mod">
          <ac:chgData name="Brandt Redd" userId="be8ed540b98adac0" providerId="LiveId" clId="{883F55D5-0FC3-443D-9783-DA4D43E7DB07}" dt="2020-03-04T19:01:16.721" v="1113" actId="114"/>
          <ac:spMkLst>
            <pc:docMk/>
            <pc:sldMk cId="412928337" sldId="299"/>
            <ac:spMk id="3" creationId="{6EE3B09D-3FBF-4D86-8C1C-12D7DFF7F197}"/>
          </ac:spMkLst>
        </pc:spChg>
        <pc:picChg chg="del">
          <ac:chgData name="Brandt Redd" userId="be8ed540b98adac0" providerId="LiveId" clId="{883F55D5-0FC3-443D-9783-DA4D43E7DB07}" dt="2020-03-04T18:59:54.467" v="976" actId="478"/>
          <ac:picMkLst>
            <pc:docMk/>
            <pc:sldMk cId="412928337" sldId="299"/>
            <ac:picMk id="1026" creationId="{C4752110-3975-4067-A731-6E9166E5C028}"/>
          </ac:picMkLst>
        </pc:picChg>
      </pc:sldChg>
      <pc:sldChg chg="delSp modSp add ord">
        <pc:chgData name="Brandt Redd" userId="be8ed540b98adac0" providerId="LiveId" clId="{883F55D5-0FC3-443D-9783-DA4D43E7DB07}" dt="2020-03-04T19:16:29.439" v="1618" actId="404"/>
        <pc:sldMkLst>
          <pc:docMk/>
          <pc:sldMk cId="2799538474" sldId="300"/>
        </pc:sldMkLst>
        <pc:spChg chg="mod">
          <ac:chgData name="Brandt Redd" userId="be8ed540b98adac0" providerId="LiveId" clId="{883F55D5-0FC3-443D-9783-DA4D43E7DB07}" dt="2020-03-04T19:05:08.186" v="1317" actId="20577"/>
          <ac:spMkLst>
            <pc:docMk/>
            <pc:sldMk cId="2799538474" sldId="300"/>
            <ac:spMk id="2" creationId="{821AC049-9899-4B5C-961B-6AC4AAFC72E9}"/>
          </ac:spMkLst>
        </pc:spChg>
        <pc:spChg chg="mod">
          <ac:chgData name="Brandt Redd" userId="be8ed540b98adac0" providerId="LiveId" clId="{883F55D5-0FC3-443D-9783-DA4D43E7DB07}" dt="2020-03-04T19:16:29.439" v="1618" actId="404"/>
          <ac:spMkLst>
            <pc:docMk/>
            <pc:sldMk cId="2799538474" sldId="300"/>
            <ac:spMk id="3" creationId="{6EE3B09D-3FBF-4D86-8C1C-12D7DFF7F197}"/>
          </ac:spMkLst>
        </pc:spChg>
        <pc:picChg chg="del">
          <ac:chgData name="Brandt Redd" userId="be8ed540b98adac0" providerId="LiveId" clId="{883F55D5-0FC3-443D-9783-DA4D43E7DB07}" dt="2020-03-04T19:15:03.199" v="1464" actId="478"/>
          <ac:picMkLst>
            <pc:docMk/>
            <pc:sldMk cId="2799538474" sldId="300"/>
            <ac:picMk id="1026" creationId="{C4752110-3975-4067-A731-6E9166E5C028}"/>
          </ac:picMkLst>
        </pc:picChg>
      </pc:sldChg>
      <pc:sldChg chg="modSp add">
        <pc:chgData name="Brandt Redd" userId="be8ed540b98adac0" providerId="LiveId" clId="{883F55D5-0FC3-443D-9783-DA4D43E7DB07}" dt="2020-03-04T20:22:42.033" v="2861" actId="403"/>
        <pc:sldMkLst>
          <pc:docMk/>
          <pc:sldMk cId="160230760" sldId="301"/>
        </pc:sldMkLst>
        <pc:spChg chg="mod">
          <ac:chgData name="Brandt Redd" userId="be8ed540b98adac0" providerId="LiveId" clId="{883F55D5-0FC3-443D-9783-DA4D43E7DB07}" dt="2020-03-04T20:22:35.526" v="2859" actId="14100"/>
          <ac:spMkLst>
            <pc:docMk/>
            <pc:sldMk cId="160230760" sldId="301"/>
            <ac:spMk id="2" creationId="{B0F7DC3B-F229-4727-9CEC-4337FB39558A}"/>
          </ac:spMkLst>
        </pc:spChg>
        <pc:spChg chg="mod">
          <ac:chgData name="Brandt Redd" userId="be8ed540b98adac0" providerId="LiveId" clId="{883F55D5-0FC3-443D-9783-DA4D43E7DB07}" dt="2020-03-04T20:22:42.033" v="2861" actId="403"/>
          <ac:spMkLst>
            <pc:docMk/>
            <pc:sldMk cId="160230760" sldId="301"/>
            <ac:spMk id="3" creationId="{8D1D000C-241C-4CB1-AEAD-FD660AC357F4}"/>
          </ac:spMkLst>
        </pc:spChg>
      </pc:sldChg>
      <pc:sldChg chg="addSp modSp add mod setBg">
        <pc:chgData name="Brandt Redd" userId="be8ed540b98adac0" providerId="LiveId" clId="{883F55D5-0FC3-443D-9783-DA4D43E7DB07}" dt="2020-03-04T20:20:35.204" v="2839" actId="403"/>
        <pc:sldMkLst>
          <pc:docMk/>
          <pc:sldMk cId="538443942" sldId="302"/>
        </pc:sldMkLst>
        <pc:spChg chg="mod">
          <ac:chgData name="Brandt Redd" userId="be8ed540b98adac0" providerId="LiveId" clId="{883F55D5-0FC3-443D-9783-DA4D43E7DB07}" dt="2020-03-04T20:20:14.293" v="2834" actId="26606"/>
          <ac:spMkLst>
            <pc:docMk/>
            <pc:sldMk cId="538443942" sldId="302"/>
            <ac:spMk id="2" creationId="{821AC049-9899-4B5C-961B-6AC4AAFC72E9}"/>
          </ac:spMkLst>
        </pc:spChg>
        <pc:spChg chg="mod">
          <ac:chgData name="Brandt Redd" userId="be8ed540b98adac0" providerId="LiveId" clId="{883F55D5-0FC3-443D-9783-DA4D43E7DB07}" dt="2020-03-04T20:20:35.204" v="2839" actId="403"/>
          <ac:spMkLst>
            <pc:docMk/>
            <pc:sldMk cId="538443942" sldId="302"/>
            <ac:spMk id="3" creationId="{6EE3B09D-3FBF-4D86-8C1C-12D7DFF7F197}"/>
          </ac:spMkLst>
        </pc:spChg>
        <pc:spChg chg="add">
          <ac:chgData name="Brandt Redd" userId="be8ed540b98adac0" providerId="LiveId" clId="{883F55D5-0FC3-443D-9783-DA4D43E7DB07}" dt="2020-03-04T20:20:14.293" v="2834" actId="26606"/>
          <ac:spMkLst>
            <pc:docMk/>
            <pc:sldMk cId="538443942" sldId="302"/>
            <ac:spMk id="71" creationId="{3BCB5F6A-9EB0-40B0-9D13-3023E9A20508}"/>
          </ac:spMkLst>
        </pc:spChg>
        <pc:picChg chg="add mod">
          <ac:chgData name="Brandt Redd" userId="be8ed540b98adac0" providerId="LiveId" clId="{883F55D5-0FC3-443D-9783-DA4D43E7DB07}" dt="2020-03-04T20:20:14.293" v="2834" actId="26606"/>
          <ac:picMkLst>
            <pc:docMk/>
            <pc:sldMk cId="538443942" sldId="302"/>
            <ac:picMk id="4098" creationId="{51A1A5AF-12F0-4E22-8BF2-26C3288BC8E1}"/>
          </ac:picMkLst>
        </pc:picChg>
      </pc:sldChg>
      <pc:sldChg chg="modSp add">
        <pc:chgData name="Brandt Redd" userId="be8ed540b98adac0" providerId="LiveId" clId="{883F55D5-0FC3-443D-9783-DA4D43E7DB07}" dt="2020-03-04T19:45:53.277" v="2564" actId="207"/>
        <pc:sldMkLst>
          <pc:docMk/>
          <pc:sldMk cId="2469248460" sldId="303"/>
        </pc:sldMkLst>
        <pc:spChg chg="mod">
          <ac:chgData name="Brandt Redd" userId="be8ed540b98adac0" providerId="LiveId" clId="{883F55D5-0FC3-443D-9783-DA4D43E7DB07}" dt="2020-03-04T19:45:05.197" v="2525" actId="1076"/>
          <ac:spMkLst>
            <pc:docMk/>
            <pc:sldMk cId="2469248460" sldId="303"/>
            <ac:spMk id="2" creationId="{00000000-0000-0000-0000-000000000000}"/>
          </ac:spMkLst>
        </pc:spChg>
        <pc:spChg chg="mod">
          <ac:chgData name="Brandt Redd" userId="be8ed540b98adac0" providerId="LiveId" clId="{883F55D5-0FC3-443D-9783-DA4D43E7DB07}" dt="2020-03-04T19:45:53.277" v="2564" actId="207"/>
          <ac:spMkLst>
            <pc:docMk/>
            <pc:sldMk cId="2469248460" sldId="303"/>
            <ac:spMk id="4" creationId="{00000000-0000-0000-0000-000000000000}"/>
          </ac:spMkLst>
        </pc:spChg>
        <pc:spChg chg="mod">
          <ac:chgData name="Brandt Redd" userId="be8ed540b98adac0" providerId="LiveId" clId="{883F55D5-0FC3-443D-9783-DA4D43E7DB07}" dt="2020-03-04T19:45:30.777" v="2561" actId="14100"/>
          <ac:spMkLst>
            <pc:docMk/>
            <pc:sldMk cId="2469248460" sldId="303"/>
            <ac:spMk id="5" creationId="{00000000-0000-0000-0000-000000000000}"/>
          </ac:spMkLst>
        </pc:spChg>
        <pc:spChg chg="mod">
          <ac:chgData name="Brandt Redd" userId="be8ed540b98adac0" providerId="LiveId" clId="{883F55D5-0FC3-443D-9783-DA4D43E7DB07}" dt="2020-03-04T19:45:35.614" v="2562" actId="14100"/>
          <ac:spMkLst>
            <pc:docMk/>
            <pc:sldMk cId="2469248460" sldId="303"/>
            <ac:spMk id="6" creationId="{00000000-0000-0000-0000-000000000000}"/>
          </ac:spMkLst>
        </pc:spChg>
        <pc:spChg chg="mod">
          <ac:chgData name="Brandt Redd" userId="be8ed540b98adac0" providerId="LiveId" clId="{883F55D5-0FC3-443D-9783-DA4D43E7DB07}" dt="2020-03-04T19:45:40.677" v="2563" actId="14100"/>
          <ac:spMkLst>
            <pc:docMk/>
            <pc:sldMk cId="2469248460" sldId="303"/>
            <ac:spMk id="7" creationId="{00000000-0000-0000-0000-000000000000}"/>
          </ac:spMkLst>
        </pc:spChg>
        <pc:spChg chg="mod">
          <ac:chgData name="Brandt Redd" userId="be8ed540b98adac0" providerId="LiveId" clId="{883F55D5-0FC3-443D-9783-DA4D43E7DB07}" dt="2020-03-04T19:45:08.893" v="2526" actId="1076"/>
          <ac:spMkLst>
            <pc:docMk/>
            <pc:sldMk cId="2469248460" sldId="303"/>
            <ac:spMk id="8" creationId="{00000000-0000-0000-0000-000000000000}"/>
          </ac:spMkLst>
        </pc:spChg>
      </pc:sldChg>
      <pc:sldChg chg="addSp modSp add mod setBg">
        <pc:chgData name="Brandt Redd" userId="be8ed540b98adac0" providerId="LiveId" clId="{883F55D5-0FC3-443D-9783-DA4D43E7DB07}" dt="2020-03-04T20:11:01.525" v="2784" actId="14100"/>
        <pc:sldMkLst>
          <pc:docMk/>
          <pc:sldMk cId="917681823" sldId="304"/>
        </pc:sldMkLst>
        <pc:spChg chg="mod">
          <ac:chgData name="Brandt Redd" userId="be8ed540b98adac0" providerId="LiveId" clId="{883F55D5-0FC3-443D-9783-DA4D43E7DB07}" dt="2020-03-04T20:10:30.376" v="2778" actId="26606"/>
          <ac:spMkLst>
            <pc:docMk/>
            <pc:sldMk cId="917681823" sldId="304"/>
            <ac:spMk id="2" creationId="{5E17548B-E76F-45C3-925C-6AE1A4C596B6}"/>
          </ac:spMkLst>
        </pc:spChg>
        <pc:spChg chg="mod">
          <ac:chgData name="Brandt Redd" userId="be8ed540b98adac0" providerId="LiveId" clId="{883F55D5-0FC3-443D-9783-DA4D43E7DB07}" dt="2020-03-04T20:10:49.458" v="2782" actId="14100"/>
          <ac:spMkLst>
            <pc:docMk/>
            <pc:sldMk cId="917681823" sldId="304"/>
            <ac:spMk id="3" creationId="{99DBD44C-773E-487F-9A34-3917B25B4EBC}"/>
          </ac:spMkLst>
        </pc:spChg>
        <pc:spChg chg="add">
          <ac:chgData name="Brandt Redd" userId="be8ed540b98adac0" providerId="LiveId" clId="{883F55D5-0FC3-443D-9783-DA4D43E7DB07}" dt="2020-03-04T20:10:30.376" v="2778" actId="26606"/>
          <ac:spMkLst>
            <pc:docMk/>
            <pc:sldMk cId="917681823" sldId="304"/>
            <ac:spMk id="71" creationId="{9F4444CE-BC8D-4D61-B303-4C05614E62AB}"/>
          </ac:spMkLst>
        </pc:spChg>
        <pc:spChg chg="add">
          <ac:chgData name="Brandt Redd" userId="be8ed540b98adac0" providerId="LiveId" clId="{883F55D5-0FC3-443D-9783-DA4D43E7DB07}" dt="2020-03-04T20:10:30.376" v="2778" actId="26606"/>
          <ac:spMkLst>
            <pc:docMk/>
            <pc:sldMk cId="917681823" sldId="304"/>
            <ac:spMk id="73" creationId="{62423CA5-E2E1-4789-B759-9906C1C94063}"/>
          </ac:spMkLst>
        </pc:spChg>
        <pc:spChg chg="add">
          <ac:chgData name="Brandt Redd" userId="be8ed540b98adac0" providerId="LiveId" clId="{883F55D5-0FC3-443D-9783-DA4D43E7DB07}" dt="2020-03-04T20:10:30.376" v="2778" actId="26606"/>
          <ac:spMkLst>
            <pc:docMk/>
            <pc:sldMk cId="917681823" sldId="304"/>
            <ac:spMk id="75" creationId="{73772B81-181F-48B7-8826-4D9686D15DF5}"/>
          </ac:spMkLst>
        </pc:spChg>
        <pc:spChg chg="add">
          <ac:chgData name="Brandt Redd" userId="be8ed540b98adac0" providerId="LiveId" clId="{883F55D5-0FC3-443D-9783-DA4D43E7DB07}" dt="2020-03-04T20:10:30.376" v="2778" actId="26606"/>
          <ac:spMkLst>
            <pc:docMk/>
            <pc:sldMk cId="917681823" sldId="304"/>
            <ac:spMk id="77" creationId="{B2205F6E-03C6-4E92-877C-E2482F6599AA}"/>
          </ac:spMkLst>
        </pc:spChg>
        <pc:picChg chg="add mod">
          <ac:chgData name="Brandt Redd" userId="be8ed540b98adac0" providerId="LiveId" clId="{883F55D5-0FC3-443D-9783-DA4D43E7DB07}" dt="2020-03-04T20:11:01.525" v="2784" actId="14100"/>
          <ac:picMkLst>
            <pc:docMk/>
            <pc:sldMk cId="917681823" sldId="304"/>
            <ac:picMk id="8194" creationId="{AD6E9B01-6CE4-4EAB-95B7-E3179F8FE0E6}"/>
          </ac:picMkLst>
        </pc:picChg>
      </pc:sldChg>
      <pc:sldChg chg="add">
        <pc:chgData name="Brandt Redd" userId="be8ed540b98adac0" providerId="LiveId" clId="{883F55D5-0FC3-443D-9783-DA4D43E7DB07}" dt="2020-03-04T20:15:10.084" v="2785"/>
        <pc:sldMkLst>
          <pc:docMk/>
          <pc:sldMk cId="2273110961" sldId="305"/>
        </pc:sldMkLst>
      </pc:sldChg>
      <pc:sldChg chg="addSp modSp add">
        <pc:chgData name="Brandt Redd" userId="be8ed540b98adac0" providerId="LiveId" clId="{883F55D5-0FC3-443D-9783-DA4D43E7DB07}" dt="2020-03-04T20:32:53.262" v="3336" actId="20577"/>
        <pc:sldMkLst>
          <pc:docMk/>
          <pc:sldMk cId="2053009111" sldId="306"/>
        </pc:sldMkLst>
        <pc:spChg chg="add mod">
          <ac:chgData name="Brandt Redd" userId="be8ed540b98adac0" providerId="LiveId" clId="{883F55D5-0FC3-443D-9783-DA4D43E7DB07}" dt="2020-03-04T20:32:43.936" v="3325" actId="20577"/>
          <ac:spMkLst>
            <pc:docMk/>
            <pc:sldMk cId="2053009111" sldId="306"/>
            <ac:spMk id="2" creationId="{772E8939-E2CC-488D-A3DE-898152ACF20C}"/>
          </ac:spMkLst>
        </pc:spChg>
        <pc:spChg chg="add mod">
          <ac:chgData name="Brandt Redd" userId="be8ed540b98adac0" providerId="LiveId" clId="{883F55D5-0FC3-443D-9783-DA4D43E7DB07}" dt="2020-03-04T20:32:53.262" v="3336" actId="20577"/>
          <ac:spMkLst>
            <pc:docMk/>
            <pc:sldMk cId="2053009111" sldId="306"/>
            <ac:spMk id="3" creationId="{AE0A847F-A03F-4F2C-80C2-A9C17CD65FA1}"/>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CC965B-73F6-474C-B51E-AC80F4296191}" type="datetimeFigureOut">
              <a:rPr lang="en-US" smtClean="0"/>
              <a:t>2020-03-04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2B1185-3E2F-490F-8EF1-C8C65556F027}" type="slidenum">
              <a:rPr lang="en-US" smtClean="0"/>
              <a:t>‹#›</a:t>
            </a:fld>
            <a:endParaRPr lang="en-US"/>
          </a:p>
        </p:txBody>
      </p:sp>
    </p:spTree>
    <p:extLst>
      <p:ext uri="{BB962C8B-B14F-4D97-AF65-F5344CB8AC3E}">
        <p14:creationId xmlns:p14="http://schemas.microsoft.com/office/powerpoint/2010/main" val="3011731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Sadly, </a:t>
            </a:r>
            <a:r>
              <a:rPr lang="en-US" dirty="0" err="1"/>
              <a:t>Rosling</a:t>
            </a:r>
            <a:r>
              <a:rPr lang="en-US" dirty="0"/>
              <a:t> passed away in 2017.</a:t>
            </a:r>
          </a:p>
        </p:txBody>
      </p:sp>
      <p:sp>
        <p:nvSpPr>
          <p:cNvPr id="4" name="Slide Number Placeholder 3"/>
          <p:cNvSpPr>
            <a:spLocks noGrp="1"/>
          </p:cNvSpPr>
          <p:nvPr>
            <p:ph type="sldNum" sz="quarter" idx="5"/>
          </p:nvPr>
        </p:nvSpPr>
        <p:spPr/>
        <p:txBody>
          <a:bodyPr/>
          <a:lstStyle/>
          <a:p>
            <a:fld id="{532B1185-3E2F-490F-8EF1-C8C65556F027}" type="slidenum">
              <a:rPr lang="en-US" smtClean="0"/>
              <a:t>2</a:t>
            </a:fld>
            <a:endParaRPr lang="en-US"/>
          </a:p>
        </p:txBody>
      </p:sp>
    </p:spTree>
    <p:extLst>
      <p:ext uri="{BB962C8B-B14F-4D97-AF65-F5344CB8AC3E}">
        <p14:creationId xmlns:p14="http://schemas.microsoft.com/office/powerpoint/2010/main" val="3630683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Stuff gets more expensive</a:t>
            </a:r>
            <a:r>
              <a:rPr lang="en-US" baseline="0" dirty="0"/>
              <a:t> and tricky the further you move toward the top right.</a:t>
            </a:r>
            <a:endParaRPr lang="en-US" dirty="0"/>
          </a:p>
        </p:txBody>
      </p:sp>
      <p:sp>
        <p:nvSpPr>
          <p:cNvPr id="4" name="Slide Number Placeholder 3"/>
          <p:cNvSpPr>
            <a:spLocks noGrp="1"/>
          </p:cNvSpPr>
          <p:nvPr>
            <p:ph type="sldNum" sz="quarter" idx="10"/>
          </p:nvPr>
        </p:nvSpPr>
        <p:spPr/>
        <p:txBody>
          <a:bodyPr/>
          <a:lstStyle/>
          <a:p>
            <a:fld id="{F94EED0F-7916-4C55-B3E4-F6E64FF0FF8C}" type="slidenum">
              <a:rPr lang="en-US" smtClean="0"/>
              <a:t>29</a:t>
            </a:fld>
            <a:endParaRPr lang="en-US"/>
          </a:p>
        </p:txBody>
      </p:sp>
    </p:spTree>
    <p:extLst>
      <p:ext uri="{BB962C8B-B14F-4D97-AF65-F5344CB8AC3E}">
        <p14:creationId xmlns:p14="http://schemas.microsoft.com/office/powerpoint/2010/main" val="4198543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4EED0F-7916-4C55-B3E4-F6E64FF0FF8C}" type="slidenum">
              <a:rPr lang="en-US" smtClean="0"/>
              <a:t>9</a:t>
            </a:fld>
            <a:endParaRPr lang="en-US"/>
          </a:p>
        </p:txBody>
      </p:sp>
    </p:spTree>
    <p:extLst>
      <p:ext uri="{BB962C8B-B14F-4D97-AF65-F5344CB8AC3E}">
        <p14:creationId xmlns:p14="http://schemas.microsoft.com/office/powerpoint/2010/main" val="3554522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Tahoma" charset="0"/>
                <a:ea typeface="MS PGothic" charset="0"/>
                <a:cs typeface="MS PGothic" charset="0"/>
              </a:defRPr>
            </a:lvl1pPr>
            <a:lvl2pPr marL="742950" indent="-285750">
              <a:defRPr>
                <a:solidFill>
                  <a:schemeClr val="tx1"/>
                </a:solidFill>
                <a:latin typeface="Tahoma" charset="0"/>
                <a:ea typeface="MS PGothic" charset="0"/>
                <a:cs typeface="MS PGothic" charset="0"/>
              </a:defRPr>
            </a:lvl2pPr>
            <a:lvl3pPr marL="1143000" indent="-228600">
              <a:defRPr>
                <a:solidFill>
                  <a:schemeClr val="tx1"/>
                </a:solidFill>
                <a:latin typeface="Tahoma" charset="0"/>
                <a:ea typeface="MS PGothic" charset="0"/>
                <a:cs typeface="MS PGothic" charset="0"/>
              </a:defRPr>
            </a:lvl3pPr>
            <a:lvl4pPr marL="1600200" indent="-228600">
              <a:defRPr>
                <a:solidFill>
                  <a:schemeClr val="tx1"/>
                </a:solidFill>
                <a:latin typeface="Tahoma" charset="0"/>
                <a:ea typeface="MS PGothic" charset="0"/>
                <a:cs typeface="MS PGothic" charset="0"/>
              </a:defRPr>
            </a:lvl4pPr>
            <a:lvl5pPr marL="2057400" indent="-228600">
              <a:defRPr>
                <a:solidFill>
                  <a:schemeClr val="tx1"/>
                </a:solidFill>
                <a:latin typeface="Tahoma"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Tahoma"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Tahoma"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Tahoma"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Tahoma" charset="0"/>
                <a:ea typeface="MS PGothic" charset="0"/>
                <a:cs typeface="MS PGothic" charset="0"/>
              </a:defRPr>
            </a:lvl9pPr>
          </a:lstStyle>
          <a:p>
            <a:fld id="{4C75023A-F327-1D40-9BA6-90BD1EF5102E}" type="slidenum">
              <a:rPr lang="en-US"/>
              <a:pPr/>
              <a:t>15</a:t>
            </a:fld>
            <a:endParaRPr lang="en-US"/>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dirty="0">
                <a:latin typeface="Arial" charset="0"/>
                <a:ea typeface="MS PGothic" charset="0"/>
              </a:rPr>
              <a:t>Source: The Fog of War, Curtis Lemay.</a:t>
            </a:r>
          </a:p>
        </p:txBody>
      </p:sp>
    </p:spTree>
    <p:extLst>
      <p:ext uri="{BB962C8B-B14F-4D97-AF65-F5344CB8AC3E}">
        <p14:creationId xmlns:p14="http://schemas.microsoft.com/office/powerpoint/2010/main" val="1196738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Tree>
    <p:extLst>
      <p:ext uri="{BB962C8B-B14F-4D97-AF65-F5344CB8AC3E}">
        <p14:creationId xmlns:p14="http://schemas.microsoft.com/office/powerpoint/2010/main" val="2512245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2B1185-3E2F-490F-8EF1-C8C65556F027}" type="slidenum">
              <a:rPr lang="en-US" smtClean="0"/>
              <a:t>19</a:t>
            </a:fld>
            <a:endParaRPr lang="en-US"/>
          </a:p>
        </p:txBody>
      </p:sp>
    </p:spTree>
    <p:extLst>
      <p:ext uri="{BB962C8B-B14F-4D97-AF65-F5344CB8AC3E}">
        <p14:creationId xmlns:p14="http://schemas.microsoft.com/office/powerpoint/2010/main" val="470055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RIP is to remember to talk about how advances</a:t>
            </a:r>
            <a:r>
              <a:rPr lang="en-US" baseline="0" dirty="0"/>
              <a:t> in processing capabilities and in RAM capacity may end up killing the DW (data warehouse). Queries can be run in </a:t>
            </a:r>
            <a:r>
              <a:rPr lang="en-US" baseline="0" dirty="0" err="1"/>
              <a:t>realtime</a:t>
            </a:r>
            <a:r>
              <a:rPr lang="en-US" baseline="0" dirty="0"/>
              <a:t> on raw data, with results dumping into local memory.</a:t>
            </a:r>
            <a:endParaRPr lang="en-US" dirty="0"/>
          </a:p>
        </p:txBody>
      </p:sp>
      <p:sp>
        <p:nvSpPr>
          <p:cNvPr id="4" name="Slide Number Placeholder 3"/>
          <p:cNvSpPr>
            <a:spLocks noGrp="1"/>
          </p:cNvSpPr>
          <p:nvPr>
            <p:ph type="sldNum" sz="quarter" idx="10"/>
          </p:nvPr>
        </p:nvSpPr>
        <p:spPr/>
        <p:txBody>
          <a:bodyPr/>
          <a:lstStyle/>
          <a:p>
            <a:fld id="{F94EED0F-7916-4C55-B3E4-F6E64FF0FF8C}" type="slidenum">
              <a:rPr lang="en-US" smtClean="0"/>
              <a:t>22</a:t>
            </a:fld>
            <a:endParaRPr lang="en-US"/>
          </a:p>
        </p:txBody>
      </p:sp>
    </p:spTree>
    <p:extLst>
      <p:ext uri="{BB962C8B-B14F-4D97-AF65-F5344CB8AC3E}">
        <p14:creationId xmlns:p14="http://schemas.microsoft.com/office/powerpoint/2010/main" val="373404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dashboard above (found at http://www.brainsins.com/en/blog/dashboard-for-e-commerce/2147) is likely used by a sales manager who is tracking the performance of their product line. There are several key components. First, notice the most important KPI to sales: revenue. Revenue is even depicted in automobile dashboard form (which is where the term "dashboard" came from). Second, notice the </a:t>
            </a:r>
            <a:r>
              <a:rPr lang="en-US" sz="1200" b="1" i="0" kern="1200" dirty="0">
                <a:solidFill>
                  <a:schemeClr val="tx1"/>
                </a:solidFill>
                <a:effectLst/>
                <a:latin typeface="+mn-lt"/>
                <a:ea typeface="+mn-ea"/>
                <a:cs typeface="+mn-cs"/>
              </a:rPr>
              <a:t>OLAP cube</a:t>
            </a:r>
            <a:r>
              <a:rPr lang="en-US" sz="1200" b="0" i="0" kern="1200" dirty="0">
                <a:solidFill>
                  <a:schemeClr val="tx1"/>
                </a:solidFill>
                <a:effectLst/>
                <a:latin typeface="+mn-lt"/>
                <a:ea typeface="+mn-ea"/>
                <a:cs typeface="+mn-cs"/>
              </a:rPr>
              <a:t>. OLAP stands for online analytical processing. OLAP cube is a common term used to describe the data table in the lower-left corner of the image above. Typically, the user can control the cube and change the dimensions that the data is summarized into. You'll learn to do something very similar (but on a much smaller scale) when you create Excel Pivot Tables in the next chapter. Third, notice that there is a prediction of future sales in the upper-right corner.</a:t>
            </a:r>
            <a:endParaRPr lang="en-US" dirty="0"/>
          </a:p>
        </p:txBody>
      </p:sp>
      <p:sp>
        <p:nvSpPr>
          <p:cNvPr id="4" name="Slide Number Placeholder 3"/>
          <p:cNvSpPr>
            <a:spLocks noGrp="1"/>
          </p:cNvSpPr>
          <p:nvPr>
            <p:ph type="sldNum" sz="quarter" idx="10"/>
          </p:nvPr>
        </p:nvSpPr>
        <p:spPr/>
        <p:txBody>
          <a:bodyPr/>
          <a:lstStyle/>
          <a:p>
            <a:fld id="{F94EED0F-7916-4C55-B3E4-F6E64FF0FF8C}" type="slidenum">
              <a:rPr lang="en-US" smtClean="0"/>
              <a:t>25</a:t>
            </a:fld>
            <a:endParaRPr lang="en-US"/>
          </a:p>
        </p:txBody>
      </p:sp>
    </p:spTree>
    <p:extLst>
      <p:ext uri="{BB962C8B-B14F-4D97-AF65-F5344CB8AC3E}">
        <p14:creationId xmlns:p14="http://schemas.microsoft.com/office/powerpoint/2010/main" val="3811552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4EED0F-7916-4C55-B3E4-F6E64FF0FF8C}" type="slidenum">
              <a:rPr lang="en-US" smtClean="0"/>
              <a:t>26</a:t>
            </a:fld>
            <a:endParaRPr lang="en-US"/>
          </a:p>
        </p:txBody>
      </p:sp>
    </p:spTree>
    <p:extLst>
      <p:ext uri="{BB962C8B-B14F-4D97-AF65-F5344CB8AC3E}">
        <p14:creationId xmlns:p14="http://schemas.microsoft.com/office/powerpoint/2010/main" val="333001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Automated vehicles make cone forecasts (like storm projections) for every object in sight, so as to account for potential probable movement before it happens.</a:t>
            </a:r>
          </a:p>
        </p:txBody>
      </p:sp>
      <p:sp>
        <p:nvSpPr>
          <p:cNvPr id="4" name="Slide Number Placeholder 3"/>
          <p:cNvSpPr>
            <a:spLocks noGrp="1"/>
          </p:cNvSpPr>
          <p:nvPr>
            <p:ph type="sldNum" sz="quarter" idx="10"/>
          </p:nvPr>
        </p:nvSpPr>
        <p:spPr/>
        <p:txBody>
          <a:bodyPr/>
          <a:lstStyle/>
          <a:p>
            <a:fld id="{F94EED0F-7916-4C55-B3E4-F6E64FF0FF8C}" type="slidenum">
              <a:rPr lang="en-US" smtClean="0"/>
              <a:t>28</a:t>
            </a:fld>
            <a:endParaRPr lang="en-US"/>
          </a:p>
        </p:txBody>
      </p:sp>
    </p:spTree>
    <p:extLst>
      <p:ext uri="{BB962C8B-B14F-4D97-AF65-F5344CB8AC3E}">
        <p14:creationId xmlns:p14="http://schemas.microsoft.com/office/powerpoint/2010/main" val="984776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2020-03-04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2020-03-04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2020-03-04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2020-03-04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2020-03-04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2020-03-04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2020-03-04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2020-03-04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2020-03-04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2020-03-04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2020-03-04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2020-03-04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2020-03-04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2020-03-04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2020-03-04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2020-03-04</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2020-03-04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cdc.gov/heartdisease/facts.htm" TargetMode="External"/><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www.ncbi.nlm.nih.gov/pmc/articles/PMC2908269/" TargetMode="External"/><Relationship Id="rId2" Type="http://schemas.openxmlformats.org/officeDocument/2006/relationships/hyperlink" Target="https://www.npr.org/sections/health-shots/2018/11/10/666545527/vitamin-d-and-fish-oil-supplements-disappoint-in-long-awaited-study-result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file:///\\localhost\Users\admin\Google%20Drive\IS201\Lecture%20Modules\11%20-%20BI1%20-%20Stack\Macintosh%20HD:Users:dld46:Documents:1%20Research:OC_ifolder:00.%20Communities%20Paper%201:Writing%20the%20paper:Working%20Paper%20on%20online%20communities%2010-7-06.doc!OLE_LINK1" TargetMode="External"/><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jbkSRLYSojo"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youtu.be/9s-vSeWej1U"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DCB32-A10E-4F6D-8419-F46F5F475A95}"/>
              </a:ext>
            </a:extLst>
          </p:cNvPr>
          <p:cNvSpPr>
            <a:spLocks noGrp="1"/>
          </p:cNvSpPr>
          <p:nvPr>
            <p:ph type="ctrTitle"/>
          </p:nvPr>
        </p:nvSpPr>
        <p:spPr>
          <a:xfrm>
            <a:off x="1507067" y="1333500"/>
            <a:ext cx="7766936" cy="2717336"/>
          </a:xfrm>
        </p:spPr>
        <p:txBody>
          <a:bodyPr/>
          <a:lstStyle/>
          <a:p>
            <a:pPr algn="l"/>
            <a:r>
              <a:rPr lang="en-US" dirty="0"/>
              <a:t>Business Intelligence:</a:t>
            </a:r>
            <a:br>
              <a:rPr lang="en-US" dirty="0"/>
            </a:br>
            <a:r>
              <a:rPr lang="en-US" dirty="0"/>
              <a:t>Introduction and the</a:t>
            </a:r>
            <a:br>
              <a:rPr lang="en-US" dirty="0"/>
            </a:br>
            <a:r>
              <a:rPr lang="en-US" dirty="0"/>
              <a:t>“BI Stack”</a:t>
            </a:r>
          </a:p>
        </p:txBody>
      </p:sp>
      <p:sp>
        <p:nvSpPr>
          <p:cNvPr id="3" name="Subtitle 2">
            <a:extLst>
              <a:ext uri="{FF2B5EF4-FFF2-40B4-BE49-F238E27FC236}">
                <a16:creationId xmlns:a16="http://schemas.microsoft.com/office/drawing/2014/main" id="{9AD67A8A-FD80-4E35-80F7-3544A15E4D4C}"/>
              </a:ext>
            </a:extLst>
          </p:cNvPr>
          <p:cNvSpPr>
            <a:spLocks noGrp="1"/>
          </p:cNvSpPr>
          <p:nvPr>
            <p:ph type="subTitle" idx="1"/>
          </p:nvPr>
        </p:nvSpPr>
        <p:spPr/>
        <p:txBody>
          <a:bodyPr/>
          <a:lstStyle/>
          <a:p>
            <a:pPr algn="l"/>
            <a:r>
              <a:rPr lang="en-US" dirty="0"/>
              <a:t>IS201 – 2020-03-02 - Prof Redd</a:t>
            </a:r>
          </a:p>
        </p:txBody>
      </p:sp>
    </p:spTree>
    <p:extLst>
      <p:ext uri="{BB962C8B-B14F-4D97-AF65-F5344CB8AC3E}">
        <p14:creationId xmlns:p14="http://schemas.microsoft.com/office/powerpoint/2010/main" val="1320179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C0AA8-53E0-4FAE-B2B4-F179CB9F9988}"/>
              </a:ext>
            </a:extLst>
          </p:cNvPr>
          <p:cNvSpPr>
            <a:spLocks noGrp="1"/>
          </p:cNvSpPr>
          <p:nvPr>
            <p:ph type="title"/>
          </p:nvPr>
        </p:nvSpPr>
        <p:spPr>
          <a:xfrm>
            <a:off x="677334" y="310346"/>
            <a:ext cx="8596668" cy="1320800"/>
          </a:xfrm>
        </p:spPr>
        <p:txBody>
          <a:bodyPr/>
          <a:lstStyle/>
          <a:p>
            <a:r>
              <a:rPr lang="en-US" dirty="0"/>
              <a:t>Data: Heart disease rates are </a:t>
            </a:r>
            <a:r>
              <a:rPr lang="en-US" i="1" dirty="0"/>
              <a:t>lower</a:t>
            </a:r>
            <a:r>
              <a:rPr lang="en-US" dirty="0"/>
              <a:t> in the Pacific Northwest</a:t>
            </a:r>
          </a:p>
        </p:txBody>
      </p:sp>
      <p:pic>
        <p:nvPicPr>
          <p:cNvPr id="2050" name="Picture 2">
            <a:extLst>
              <a:ext uri="{FF2B5EF4-FFF2-40B4-BE49-F238E27FC236}">
                <a16:creationId xmlns:a16="http://schemas.microsoft.com/office/drawing/2014/main" id="{84287DE2-8215-4199-AD99-097549031D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1446414"/>
            <a:ext cx="6953750" cy="53710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728E74A-70D3-4D70-9C36-1417A486D1B4}"/>
              </a:ext>
            </a:extLst>
          </p:cNvPr>
          <p:cNvSpPr txBox="1"/>
          <p:nvPr/>
        </p:nvSpPr>
        <p:spPr>
          <a:xfrm>
            <a:off x="6248400" y="1077082"/>
            <a:ext cx="5486400" cy="369332"/>
          </a:xfrm>
          <a:prstGeom prst="rect">
            <a:avLst/>
          </a:prstGeom>
          <a:noFill/>
        </p:spPr>
        <p:txBody>
          <a:bodyPr wrap="square" rtlCol="0">
            <a:spAutoFit/>
          </a:bodyPr>
          <a:lstStyle/>
          <a:p>
            <a:r>
              <a:rPr lang="en-US" dirty="0">
                <a:hlinkClick r:id="rId3"/>
              </a:rPr>
              <a:t>https://www.cdc.gov/heartdisease/facts.htm</a:t>
            </a:r>
            <a:endParaRPr lang="en-US" dirty="0"/>
          </a:p>
        </p:txBody>
      </p:sp>
    </p:spTree>
    <p:extLst>
      <p:ext uri="{BB962C8B-B14F-4D97-AF65-F5344CB8AC3E}">
        <p14:creationId xmlns:p14="http://schemas.microsoft.com/office/powerpoint/2010/main" val="958599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AC049-9899-4B5C-961B-6AC4AAFC72E9}"/>
              </a:ext>
            </a:extLst>
          </p:cNvPr>
          <p:cNvSpPr>
            <a:spLocks noGrp="1"/>
          </p:cNvSpPr>
          <p:nvPr>
            <p:ph type="title"/>
          </p:nvPr>
        </p:nvSpPr>
        <p:spPr>
          <a:xfrm>
            <a:off x="677334" y="609600"/>
            <a:ext cx="8596668" cy="749300"/>
          </a:xfrm>
        </p:spPr>
        <p:txBody>
          <a:bodyPr/>
          <a:lstStyle/>
          <a:p>
            <a:r>
              <a:rPr lang="en-US" dirty="0"/>
              <a:t>Five Year Study</a:t>
            </a:r>
          </a:p>
        </p:txBody>
      </p:sp>
      <p:sp>
        <p:nvSpPr>
          <p:cNvPr id="3" name="Content Placeholder 2">
            <a:extLst>
              <a:ext uri="{FF2B5EF4-FFF2-40B4-BE49-F238E27FC236}">
                <a16:creationId xmlns:a16="http://schemas.microsoft.com/office/drawing/2014/main" id="{6EE3B09D-3FBF-4D86-8C1C-12D7DFF7F197}"/>
              </a:ext>
            </a:extLst>
          </p:cNvPr>
          <p:cNvSpPr>
            <a:spLocks noGrp="1"/>
          </p:cNvSpPr>
          <p:nvPr>
            <p:ph idx="1"/>
          </p:nvPr>
        </p:nvSpPr>
        <p:spPr>
          <a:xfrm>
            <a:off x="677334" y="1358901"/>
            <a:ext cx="8596668" cy="4682462"/>
          </a:xfrm>
        </p:spPr>
        <p:txBody>
          <a:bodyPr>
            <a:normAutofit/>
          </a:bodyPr>
          <a:lstStyle/>
          <a:p>
            <a:r>
              <a:rPr lang="en-US" sz="2800" dirty="0"/>
              <a:t>Supplementation of Vitamin D and/or Omega-3 oils did not reduce rates of heart disease or cancer.</a:t>
            </a:r>
            <a:br>
              <a:rPr lang="en-US" sz="2800" dirty="0"/>
            </a:br>
            <a:r>
              <a:rPr lang="en-US" sz="1600" dirty="0"/>
              <a:t>(</a:t>
            </a:r>
            <a:r>
              <a:rPr lang="en-US" sz="1600" dirty="0">
                <a:hlinkClick r:id="rId2"/>
              </a:rPr>
              <a:t>https://www.npr.org/sections/health-shots/2018/11/10/666545527/vitamin-d-and-fish-oil-supplements-disappoint-in-long-awaited-study-results</a:t>
            </a:r>
            <a:r>
              <a:rPr lang="en-US" sz="1600" dirty="0"/>
              <a:t>)</a:t>
            </a:r>
            <a:endParaRPr lang="en-US" sz="2800" dirty="0"/>
          </a:p>
          <a:p>
            <a:r>
              <a:rPr lang="en-US" sz="2800" dirty="0"/>
              <a:t>A separate meta-study shows inconclusive evidence that Vitamin D helps depression</a:t>
            </a:r>
            <a:br>
              <a:rPr lang="en-US" sz="2800" dirty="0"/>
            </a:br>
            <a:r>
              <a:rPr lang="en-US" dirty="0"/>
              <a:t>(</a:t>
            </a:r>
            <a:r>
              <a:rPr lang="en-US" dirty="0">
                <a:hlinkClick r:id="rId3"/>
              </a:rPr>
              <a:t>https://www.ncbi.nlm.nih.gov/pmc/articles/PMC2908269/</a:t>
            </a:r>
            <a:r>
              <a:rPr lang="en-US" dirty="0"/>
              <a:t>)</a:t>
            </a:r>
            <a:endParaRPr lang="en-US" sz="2800" dirty="0"/>
          </a:p>
        </p:txBody>
      </p:sp>
    </p:spTree>
    <p:extLst>
      <p:ext uri="{BB962C8B-B14F-4D97-AF65-F5344CB8AC3E}">
        <p14:creationId xmlns:p14="http://schemas.microsoft.com/office/powerpoint/2010/main" val="2799538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AC049-9899-4B5C-961B-6AC4AAFC72E9}"/>
              </a:ext>
            </a:extLst>
          </p:cNvPr>
          <p:cNvSpPr>
            <a:spLocks noGrp="1"/>
          </p:cNvSpPr>
          <p:nvPr>
            <p:ph type="title"/>
          </p:nvPr>
        </p:nvSpPr>
        <p:spPr>
          <a:xfrm>
            <a:off x="5536734" y="609600"/>
            <a:ext cx="3737268" cy="1320800"/>
          </a:xfrm>
        </p:spPr>
        <p:txBody>
          <a:bodyPr>
            <a:normAutofit/>
          </a:bodyPr>
          <a:lstStyle/>
          <a:p>
            <a:r>
              <a:rPr lang="en-US" dirty="0"/>
              <a:t>New Hypothesis</a:t>
            </a:r>
          </a:p>
        </p:txBody>
      </p:sp>
      <p:sp>
        <p:nvSpPr>
          <p:cNvPr id="3" name="Content Placeholder 2">
            <a:extLst>
              <a:ext uri="{FF2B5EF4-FFF2-40B4-BE49-F238E27FC236}">
                <a16:creationId xmlns:a16="http://schemas.microsoft.com/office/drawing/2014/main" id="{6EE3B09D-3FBF-4D86-8C1C-12D7DFF7F197}"/>
              </a:ext>
            </a:extLst>
          </p:cNvPr>
          <p:cNvSpPr>
            <a:spLocks noGrp="1"/>
          </p:cNvSpPr>
          <p:nvPr>
            <p:ph idx="1"/>
          </p:nvPr>
        </p:nvSpPr>
        <p:spPr>
          <a:xfrm>
            <a:off x="5209563" y="2160589"/>
            <a:ext cx="4798961" cy="3880773"/>
          </a:xfrm>
        </p:spPr>
        <p:txBody>
          <a:bodyPr>
            <a:normAutofit/>
          </a:bodyPr>
          <a:lstStyle/>
          <a:p>
            <a:r>
              <a:rPr lang="en-US" sz="3200" dirty="0"/>
              <a:t>Spending more time outdoors is a common cause for elevated Vitamin D, lower depression, and better cardiac health.</a:t>
            </a:r>
          </a:p>
        </p:txBody>
      </p:sp>
      <p:pic>
        <p:nvPicPr>
          <p:cNvPr id="4098" name="Picture 2" descr="See the source image">
            <a:extLst>
              <a:ext uri="{FF2B5EF4-FFF2-40B4-BE49-F238E27FC236}">
                <a16:creationId xmlns:a16="http://schemas.microsoft.com/office/drawing/2014/main" id="{51A1A5AF-12F0-4E22-8BF2-26C3288BC8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1" r="50973" b="-1"/>
          <a:stretch/>
        </p:blipFill>
        <p:spPr bwMode="auto">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a:noFill/>
          <a:extLst>
            <a:ext uri="{909E8E84-426E-40DD-AFC4-6F175D3DCCD1}">
              <a14:hiddenFill xmlns:a14="http://schemas.microsoft.com/office/drawing/2010/main">
                <a:solidFill>
                  <a:srgbClr val="FFFFFF"/>
                </a:solidFill>
              </a14:hiddenFill>
            </a:ext>
          </a:extLst>
        </p:spPr>
      </p:pic>
      <p:sp>
        <p:nvSpPr>
          <p:cNvPr id="71" name="Isosceles Triangle 70">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38443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eaLnBrk="1" fontAlgn="auto" hangingPunct="1">
              <a:spcAft>
                <a:spcPts val="0"/>
              </a:spcAft>
              <a:defRPr/>
            </a:pPr>
            <a:r>
              <a:rPr lang="en-US">
                <a:solidFill>
                  <a:schemeClr val="accent1">
                    <a:lumMod val="75000"/>
                  </a:schemeClr>
                </a:solidFill>
                <a:latin typeface="Times New Roman" charset="0"/>
                <a:ea typeface="ＭＳ Ｐゴシック" charset="0"/>
                <a:cs typeface="ＭＳ Ｐゴシック" charset="0"/>
              </a:rPr>
              <a:t>Why Help in Online Communities?</a:t>
            </a:r>
          </a:p>
        </p:txBody>
      </p:sp>
      <p:sp>
        <p:nvSpPr>
          <p:cNvPr id="18435" name="Content Placeholder 2"/>
          <p:cNvSpPr>
            <a:spLocks noGrp="1"/>
          </p:cNvSpPr>
          <p:nvPr>
            <p:ph idx="1"/>
          </p:nvPr>
        </p:nvSpPr>
        <p:spPr>
          <a:xfrm>
            <a:off x="677334" y="1562793"/>
            <a:ext cx="8596668" cy="4478569"/>
          </a:xfrm>
        </p:spPr>
        <p:txBody>
          <a:bodyPr>
            <a:normAutofit/>
          </a:bodyPr>
          <a:lstStyle/>
          <a:p>
            <a:pPr eaLnBrk="1" hangingPunct="1"/>
            <a:r>
              <a:rPr lang="en-US" sz="2800" dirty="0">
                <a:latin typeface="Arial" charset="0"/>
                <a:ea typeface="MS PGothic" charset="0"/>
              </a:rPr>
              <a:t>Prestige</a:t>
            </a:r>
          </a:p>
          <a:p>
            <a:pPr eaLnBrk="1" hangingPunct="1"/>
            <a:r>
              <a:rPr lang="en-US" sz="2800" dirty="0">
                <a:latin typeface="Arial" charset="0"/>
                <a:ea typeface="MS PGothic" charset="0"/>
              </a:rPr>
              <a:t>Reciprocity</a:t>
            </a:r>
          </a:p>
          <a:p>
            <a:pPr eaLnBrk="1" hangingPunct="1"/>
            <a:r>
              <a:rPr lang="en-US" sz="2800" dirty="0">
                <a:latin typeface="Arial" charset="0"/>
                <a:ea typeface="MS PGothic" charset="0"/>
              </a:rPr>
              <a:t>Altruism</a:t>
            </a:r>
          </a:p>
          <a:p>
            <a:pPr eaLnBrk="1" hangingPunct="1"/>
            <a:r>
              <a:rPr lang="en-US" sz="2800" dirty="0">
                <a:latin typeface="Arial" charset="0"/>
                <a:ea typeface="MS PGothic" charset="0"/>
              </a:rPr>
              <a:t>Build Reciprocal Relationships</a:t>
            </a:r>
          </a:p>
          <a:p>
            <a:pPr eaLnBrk="1" hangingPunct="1"/>
            <a:r>
              <a:rPr lang="en-US" sz="2800" dirty="0">
                <a:latin typeface="Arial" charset="0"/>
                <a:ea typeface="MS PGothic" charset="0"/>
              </a:rPr>
              <a:t>Self Validation</a:t>
            </a:r>
          </a:p>
          <a:p>
            <a:pPr eaLnBrk="1" hangingPunct="1"/>
            <a:r>
              <a:rPr lang="en-US" sz="2800" dirty="0">
                <a:latin typeface="Arial" charset="0"/>
                <a:ea typeface="MS PGothic" charset="0"/>
              </a:rPr>
              <a:t>Job Expectations</a:t>
            </a:r>
          </a:p>
          <a:p>
            <a:pPr eaLnBrk="1" hangingPunct="1"/>
            <a:r>
              <a:rPr lang="en-US" sz="2800" dirty="0">
                <a:latin typeface="Arial" charset="0"/>
                <a:ea typeface="MS PGothic" charset="0"/>
              </a:rPr>
              <a:t>Learning</a:t>
            </a:r>
          </a:p>
          <a:p>
            <a:pPr eaLnBrk="1" hangingPunct="1"/>
            <a:endParaRPr lang="en-US" sz="2800" dirty="0">
              <a:latin typeface="Arial" charset="0"/>
              <a:ea typeface="MS PGothic" charset="0"/>
            </a:endParaRPr>
          </a:p>
          <a:p>
            <a:pPr eaLnBrk="1" hangingPunct="1"/>
            <a:endParaRPr lang="en-US" sz="2800" dirty="0">
              <a:latin typeface="Arial" charset="0"/>
              <a:ea typeface="MS PGothic" charset="0"/>
            </a:endParaRPr>
          </a:p>
          <a:p>
            <a:pPr eaLnBrk="1" hangingPunct="1"/>
            <a:endParaRPr lang="en-US" sz="2800" dirty="0">
              <a:latin typeface="Arial" charset="0"/>
              <a:ea typeface="MS PGothic" charset="0"/>
            </a:endParaRPr>
          </a:p>
        </p:txBody>
      </p:sp>
      <p:sp>
        <p:nvSpPr>
          <p:cNvPr id="18438"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a:lstStyle>
            <a:lvl1pPr>
              <a:defRPr>
                <a:solidFill>
                  <a:schemeClr val="tx1"/>
                </a:solidFill>
                <a:latin typeface="Tahoma" charset="0"/>
                <a:ea typeface="MS PGothic" charset="0"/>
                <a:cs typeface="MS PGothic" charset="0"/>
              </a:defRPr>
            </a:lvl1pPr>
            <a:lvl2pPr marL="742950" indent="-285750">
              <a:defRPr>
                <a:solidFill>
                  <a:schemeClr val="tx1"/>
                </a:solidFill>
                <a:latin typeface="Tahoma" charset="0"/>
                <a:ea typeface="MS PGothic" charset="0"/>
                <a:cs typeface="MS PGothic" charset="0"/>
              </a:defRPr>
            </a:lvl2pPr>
            <a:lvl3pPr marL="1143000" indent="-228600">
              <a:defRPr>
                <a:solidFill>
                  <a:schemeClr val="tx1"/>
                </a:solidFill>
                <a:latin typeface="Tahoma" charset="0"/>
                <a:ea typeface="MS PGothic" charset="0"/>
                <a:cs typeface="MS PGothic" charset="0"/>
              </a:defRPr>
            </a:lvl3pPr>
            <a:lvl4pPr marL="1600200" indent="-228600">
              <a:defRPr>
                <a:solidFill>
                  <a:schemeClr val="tx1"/>
                </a:solidFill>
                <a:latin typeface="Tahoma" charset="0"/>
                <a:ea typeface="MS PGothic" charset="0"/>
                <a:cs typeface="MS PGothic" charset="0"/>
              </a:defRPr>
            </a:lvl4pPr>
            <a:lvl5pPr marL="2057400" indent="-228600">
              <a:defRPr>
                <a:solidFill>
                  <a:schemeClr val="tx1"/>
                </a:solidFill>
                <a:latin typeface="Tahoma"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Tahoma"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Tahoma"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Tahoma"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Tahoma" charset="0"/>
                <a:ea typeface="MS PGothic" charset="0"/>
                <a:cs typeface="MS PGothic" charset="0"/>
              </a:defRPr>
            </a:lvl9pPr>
          </a:lstStyle>
          <a:p>
            <a:fld id="{9DC3E777-DD36-B848-9372-48DE86FD224A}" type="slidenum">
              <a:rPr lang="en-US">
                <a:latin typeface="Arial" charset="0"/>
              </a:rPr>
              <a:pPr/>
              <a:t>13</a:t>
            </a:fld>
            <a:endParaRPr lang="en-US">
              <a:latin typeface="Arial" charset="0"/>
            </a:endParaRPr>
          </a:p>
        </p:txBody>
      </p:sp>
    </p:spTree>
    <p:extLst>
      <p:ext uri="{BB962C8B-B14F-4D97-AF65-F5344CB8AC3E}">
        <p14:creationId xmlns:p14="http://schemas.microsoft.com/office/powerpoint/2010/main" val="2733690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bwMode="auto"/>
        <p:txBody>
          <a:bodyPr wrap="square" numCol="1" anchorCtr="0" compatLnSpc="1">
            <a:prstTxWarp prst="textNoShape">
              <a:avLst/>
            </a:prstTxWarp>
          </a:bodyPr>
          <a:lstStyle/>
          <a:p>
            <a:pPr eaLnBrk="1" hangingPunct="1"/>
            <a:r>
              <a:rPr lang="en-US" cap="none">
                <a:latin typeface="Times New Roman" charset="0"/>
                <a:ea typeface="MS PGothic" charset="0"/>
              </a:rPr>
              <a:t>The Real Results….</a:t>
            </a:r>
          </a:p>
        </p:txBody>
      </p:sp>
      <p:sp>
        <p:nvSpPr>
          <p:cNvPr id="19461"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a:lstStyle>
            <a:lvl1pPr>
              <a:defRPr>
                <a:solidFill>
                  <a:schemeClr val="tx1"/>
                </a:solidFill>
                <a:latin typeface="Tahoma" charset="0"/>
                <a:ea typeface="MS PGothic" charset="0"/>
                <a:cs typeface="MS PGothic" charset="0"/>
              </a:defRPr>
            </a:lvl1pPr>
            <a:lvl2pPr marL="742950" indent="-285750">
              <a:defRPr>
                <a:solidFill>
                  <a:schemeClr val="tx1"/>
                </a:solidFill>
                <a:latin typeface="Tahoma" charset="0"/>
                <a:ea typeface="MS PGothic" charset="0"/>
                <a:cs typeface="MS PGothic" charset="0"/>
              </a:defRPr>
            </a:lvl2pPr>
            <a:lvl3pPr marL="1143000" indent="-228600">
              <a:defRPr>
                <a:solidFill>
                  <a:schemeClr val="tx1"/>
                </a:solidFill>
                <a:latin typeface="Tahoma" charset="0"/>
                <a:ea typeface="MS PGothic" charset="0"/>
                <a:cs typeface="MS PGothic" charset="0"/>
              </a:defRPr>
            </a:lvl3pPr>
            <a:lvl4pPr marL="1600200" indent="-228600">
              <a:defRPr>
                <a:solidFill>
                  <a:schemeClr val="tx1"/>
                </a:solidFill>
                <a:latin typeface="Tahoma" charset="0"/>
                <a:ea typeface="MS PGothic" charset="0"/>
                <a:cs typeface="MS PGothic" charset="0"/>
              </a:defRPr>
            </a:lvl4pPr>
            <a:lvl5pPr marL="2057400" indent="-228600">
              <a:defRPr>
                <a:solidFill>
                  <a:schemeClr val="tx1"/>
                </a:solidFill>
                <a:latin typeface="Tahoma"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Tahoma"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Tahoma"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Tahoma"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Tahoma" charset="0"/>
                <a:ea typeface="MS PGothic" charset="0"/>
                <a:cs typeface="MS PGothic" charset="0"/>
              </a:defRPr>
            </a:lvl9pPr>
          </a:lstStyle>
          <a:p>
            <a:fld id="{C051E685-AA07-3049-BB57-13E9B368A69F}" type="slidenum">
              <a:rPr lang="en-US">
                <a:latin typeface="Arial" charset="0"/>
              </a:rPr>
              <a:pPr/>
              <a:t>14</a:t>
            </a:fld>
            <a:endParaRPr lang="en-US">
              <a:latin typeface="Arial" charset="0"/>
            </a:endParaRPr>
          </a:p>
        </p:txBody>
      </p:sp>
      <p:graphicFrame>
        <p:nvGraphicFramePr>
          <p:cNvPr id="19462" name="Object 2"/>
          <p:cNvGraphicFramePr>
            <a:graphicFrameLocks noChangeAspect="1"/>
          </p:cNvGraphicFramePr>
          <p:nvPr/>
        </p:nvGraphicFramePr>
        <p:xfrm>
          <a:off x="1576917" y="1676400"/>
          <a:ext cx="9091083" cy="4751388"/>
        </p:xfrm>
        <a:graphic>
          <a:graphicData uri="http://schemas.openxmlformats.org/presentationml/2006/ole">
            <mc:AlternateContent xmlns:mc="http://schemas.openxmlformats.org/markup-compatibility/2006">
              <mc:Choice xmlns:v="urn:schemas-microsoft-com:vml" Requires="v">
                <p:oleObj spid="_x0000_s1026" name="Document" r:id="rId3" imgW="21942857" imgH="15288889" progId="Word.Document.12">
                  <p:link updateAutomatic="1"/>
                </p:oleObj>
              </mc:Choice>
              <mc:Fallback>
                <p:oleObj name="Document" r:id="rId3" imgW="21942857" imgH="15288889" progId="Word.Document.12">
                  <p:link updateAutomatic="1"/>
                  <p:pic>
                    <p:nvPicPr>
                      <p:cNvPr id="1946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6917" y="1676400"/>
                        <a:ext cx="9091083" cy="47513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0209490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2"/>
          <p:cNvSpPr>
            <a:spLocks noGrp="1" noChangeArrowheads="1"/>
          </p:cNvSpPr>
          <p:nvPr>
            <p:ph type="title"/>
          </p:nvPr>
        </p:nvSpPr>
        <p:spPr>
          <a:xfrm>
            <a:off x="1097280" y="286603"/>
            <a:ext cx="10058400" cy="1450757"/>
          </a:xfrm>
        </p:spPr>
        <p:txBody>
          <a:bodyPr/>
          <a:lstStyle/>
          <a:p>
            <a:pPr eaLnBrk="1" fontAlgn="auto" hangingPunct="1">
              <a:spcAft>
                <a:spcPts val="0"/>
              </a:spcAft>
              <a:defRPr/>
            </a:pPr>
            <a:r>
              <a:rPr lang="en-US">
                <a:solidFill>
                  <a:schemeClr val="accent1">
                    <a:lumMod val="75000"/>
                  </a:schemeClr>
                </a:solidFill>
                <a:latin typeface="Times New Roman" charset="0"/>
                <a:ea typeface="ＭＳ Ｐゴシック" charset="0"/>
                <a:cs typeface="ＭＳ Ｐゴシック" charset="0"/>
              </a:rPr>
              <a:t>Use the Right Measures</a:t>
            </a:r>
          </a:p>
        </p:txBody>
      </p:sp>
      <p:sp>
        <p:nvSpPr>
          <p:cNvPr id="20483" name="Rectangle 3"/>
          <p:cNvSpPr>
            <a:spLocks noGrp="1" noChangeArrowheads="1"/>
          </p:cNvSpPr>
          <p:nvPr>
            <p:ph idx="1"/>
          </p:nvPr>
        </p:nvSpPr>
        <p:spPr>
          <a:xfrm>
            <a:off x="299259" y="1097281"/>
            <a:ext cx="9642763" cy="4023360"/>
          </a:xfrm>
        </p:spPr>
        <p:txBody>
          <a:bodyPr>
            <a:normAutofit/>
          </a:bodyPr>
          <a:lstStyle/>
          <a:p>
            <a:pPr>
              <a:buFont typeface="Wingdings" panose="05000000000000000000" pitchFamily="2" charset="2"/>
              <a:buChar char="q"/>
            </a:pPr>
            <a:r>
              <a:rPr lang="en-US" sz="3200" dirty="0">
                <a:latin typeface="Arial" charset="0"/>
                <a:ea typeface="MS PGothic" charset="0"/>
              </a:rPr>
              <a:t>Top managers </a:t>
            </a:r>
            <a:r>
              <a:rPr lang="en-US" sz="3200" b="1" u="sng" dirty="0">
                <a:latin typeface="Arial" charset="0"/>
                <a:ea typeface="MS PGothic" charset="0"/>
              </a:rPr>
              <a:t>manage</a:t>
            </a:r>
            <a:r>
              <a:rPr lang="en-US" sz="3200" dirty="0">
                <a:latin typeface="Arial" charset="0"/>
                <a:ea typeface="MS PGothic" charset="0"/>
              </a:rPr>
              <a:t> better because they </a:t>
            </a:r>
            <a:r>
              <a:rPr lang="en-US" sz="3200" b="1" u="sng" dirty="0">
                <a:latin typeface="Arial" charset="0"/>
                <a:ea typeface="MS PGothic" charset="0"/>
              </a:rPr>
              <a:t>measure</a:t>
            </a:r>
            <a:r>
              <a:rPr lang="en-US" sz="3200" dirty="0">
                <a:latin typeface="Arial" charset="0"/>
                <a:ea typeface="MS PGothic" charset="0"/>
              </a:rPr>
              <a:t> better</a:t>
            </a:r>
          </a:p>
          <a:p>
            <a:pPr>
              <a:buFont typeface="Wingdings" panose="05000000000000000000" pitchFamily="2" charset="2"/>
              <a:buChar char="q"/>
            </a:pPr>
            <a:r>
              <a:rPr lang="en-US" sz="3200" dirty="0">
                <a:latin typeface="Arial" charset="0"/>
                <a:ea typeface="MS PGothic" charset="0"/>
              </a:rPr>
              <a:t>Explore in problem-space to see if reliable, useful measures exist</a:t>
            </a:r>
            <a:endParaRPr lang="en-US" sz="2400" dirty="0">
              <a:latin typeface="Arial" charset="0"/>
              <a:ea typeface="MS PGothic" charset="0"/>
            </a:endParaRPr>
          </a:p>
          <a:p>
            <a:pPr>
              <a:buFont typeface="Wingdings" panose="05000000000000000000" pitchFamily="2" charset="2"/>
              <a:buChar char="q"/>
            </a:pPr>
            <a:r>
              <a:rPr lang="en-US" sz="3200" dirty="0">
                <a:latin typeface="Arial" charset="0"/>
                <a:ea typeface="MS PGothic" charset="0"/>
              </a:rPr>
              <a:t>Where good measures don’t exist, design your own measures</a:t>
            </a:r>
          </a:p>
        </p:txBody>
      </p:sp>
      <p:sp>
        <p:nvSpPr>
          <p:cNvPr id="20486"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a:lstStyle>
            <a:lvl1pPr>
              <a:defRPr>
                <a:solidFill>
                  <a:schemeClr val="tx1"/>
                </a:solidFill>
                <a:latin typeface="Tahoma" charset="0"/>
                <a:ea typeface="MS PGothic" charset="0"/>
                <a:cs typeface="MS PGothic" charset="0"/>
              </a:defRPr>
            </a:lvl1pPr>
            <a:lvl2pPr marL="742950" indent="-285750">
              <a:defRPr>
                <a:solidFill>
                  <a:schemeClr val="tx1"/>
                </a:solidFill>
                <a:latin typeface="Tahoma" charset="0"/>
                <a:ea typeface="MS PGothic" charset="0"/>
                <a:cs typeface="MS PGothic" charset="0"/>
              </a:defRPr>
            </a:lvl2pPr>
            <a:lvl3pPr marL="1143000" indent="-228600">
              <a:defRPr>
                <a:solidFill>
                  <a:schemeClr val="tx1"/>
                </a:solidFill>
                <a:latin typeface="Tahoma" charset="0"/>
                <a:ea typeface="MS PGothic" charset="0"/>
                <a:cs typeface="MS PGothic" charset="0"/>
              </a:defRPr>
            </a:lvl3pPr>
            <a:lvl4pPr marL="1600200" indent="-228600">
              <a:defRPr>
                <a:solidFill>
                  <a:schemeClr val="tx1"/>
                </a:solidFill>
                <a:latin typeface="Tahoma" charset="0"/>
                <a:ea typeface="MS PGothic" charset="0"/>
                <a:cs typeface="MS PGothic" charset="0"/>
              </a:defRPr>
            </a:lvl4pPr>
            <a:lvl5pPr marL="2057400" indent="-228600">
              <a:defRPr>
                <a:solidFill>
                  <a:schemeClr val="tx1"/>
                </a:solidFill>
                <a:latin typeface="Tahoma"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Tahoma"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Tahoma"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Tahoma"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Tahoma" charset="0"/>
                <a:ea typeface="MS PGothic" charset="0"/>
                <a:cs typeface="MS PGothic" charset="0"/>
              </a:defRPr>
            </a:lvl9pPr>
          </a:lstStyle>
          <a:p>
            <a:fld id="{8CA97C17-7093-9B48-BC00-49A029FA5BD5}" type="slidenum">
              <a:rPr lang="en-US">
                <a:latin typeface="Arial" charset="0"/>
              </a:rPr>
              <a:pPr/>
              <a:t>15</a:t>
            </a:fld>
            <a:endParaRPr lang="en-US">
              <a:latin typeface="Arial" charset="0"/>
            </a:endParaRPr>
          </a:p>
        </p:txBody>
      </p:sp>
    </p:spTree>
    <p:extLst>
      <p:ext uri="{BB962C8B-B14F-4D97-AF65-F5344CB8AC3E}">
        <p14:creationId xmlns:p14="http://schemas.microsoft.com/office/powerpoint/2010/main" val="28372742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Grp="1" noChangeArrowheads="1"/>
          </p:cNvSpPr>
          <p:nvPr>
            <p:ph type="title"/>
          </p:nvPr>
        </p:nvSpPr>
        <p:spPr>
          <a:ln/>
        </p:spPr>
        <p:txBody>
          <a:bodyPr/>
          <a:lstStyle/>
          <a:p>
            <a:r>
              <a:rPr lang="en-US" dirty="0"/>
              <a:t>Good measures are…</a:t>
            </a:r>
          </a:p>
        </p:txBody>
      </p:sp>
      <p:sp>
        <p:nvSpPr>
          <p:cNvPr id="2" name="Content Placeholder 1"/>
          <p:cNvSpPr>
            <a:spLocks noGrp="1"/>
          </p:cNvSpPr>
          <p:nvPr>
            <p:ph idx="1"/>
          </p:nvPr>
        </p:nvSpPr>
        <p:spPr>
          <a:xfrm>
            <a:off x="677334" y="1379913"/>
            <a:ext cx="8596668" cy="5270269"/>
          </a:xfrm>
        </p:spPr>
        <p:txBody>
          <a:bodyPr>
            <a:normAutofit/>
          </a:bodyPr>
          <a:lstStyle/>
          <a:p>
            <a:r>
              <a:rPr lang="en-US" sz="2400" b="1" dirty="0"/>
              <a:t>Simple</a:t>
            </a:r>
            <a:r>
              <a:rPr lang="en-US" sz="2400" dirty="0"/>
              <a:t> </a:t>
            </a:r>
            <a:r>
              <a:rPr lang="en-US" sz="2800" dirty="0"/>
              <a:t>(not complicated)</a:t>
            </a:r>
          </a:p>
          <a:p>
            <a:pPr lvl="1"/>
            <a:r>
              <a:rPr lang="en-US" sz="2400" dirty="0"/>
              <a:t>Firm performance? (simple would be by share price, or by earnings; not simple would be a mega formula that takes into account ROI, benchmarks, taxes and other external impacts, etc.)</a:t>
            </a:r>
            <a:endParaRPr lang="en-US" sz="2800" dirty="0"/>
          </a:p>
          <a:p>
            <a:r>
              <a:rPr lang="en-US" sz="2400" b="1" dirty="0"/>
              <a:t>Easily</a:t>
            </a:r>
            <a:r>
              <a:rPr lang="en-US" sz="2400" dirty="0"/>
              <a:t> </a:t>
            </a:r>
            <a:r>
              <a:rPr lang="en-US" sz="2400" b="1" dirty="0"/>
              <a:t>obtainable</a:t>
            </a:r>
            <a:r>
              <a:rPr lang="en-US" sz="2400" dirty="0"/>
              <a:t> </a:t>
            </a:r>
            <a:r>
              <a:rPr lang="en-US" sz="2800" dirty="0"/>
              <a:t>(collect/calculate)</a:t>
            </a:r>
          </a:p>
          <a:p>
            <a:pPr lvl="1"/>
            <a:r>
              <a:rPr lang="en-US" sz="2400" dirty="0"/>
              <a:t>How much you’ve learned in this course? (easy would be a test; not easy would be one on one interviews where we assess each major topic)</a:t>
            </a:r>
          </a:p>
          <a:p>
            <a:r>
              <a:rPr lang="en-US" sz="2400" b="1" dirty="0"/>
              <a:t>Precisely definable </a:t>
            </a:r>
            <a:r>
              <a:rPr lang="en-US" sz="2800" dirty="0"/>
              <a:t>(you know, like stuff and things)</a:t>
            </a:r>
          </a:p>
          <a:p>
            <a:pPr lvl="1"/>
            <a:r>
              <a:rPr lang="en-US" sz="2400" dirty="0"/>
              <a:t>CEO Success (how would you define it?)</a:t>
            </a:r>
          </a:p>
        </p:txBody>
      </p:sp>
      <p:sp>
        <p:nvSpPr>
          <p:cNvPr id="3" name="Slide Number Placeholder 2">
            <a:extLst>
              <a:ext uri="{FF2B5EF4-FFF2-40B4-BE49-F238E27FC236}">
                <a16:creationId xmlns:a16="http://schemas.microsoft.com/office/drawing/2014/main" id="{0BDBD804-1C9B-403A-AA76-70FDAE1E9BBD}"/>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3130548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wipe(up)">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wipe(up)">
                                      <p:cBhvr>
                                        <p:cTn id="15" dur="500"/>
                                        <p:tgtEl>
                                          <p:spTgt spid="2">
                                            <p:txEl>
                                              <p:pRg st="2" end="2"/>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wipe(up)">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wipe(up)">
                                      <p:cBhvr>
                                        <p:cTn id="23" dur="500"/>
                                        <p:tgtEl>
                                          <p:spTgt spid="2">
                                            <p:txEl>
                                              <p:pRg st="4" end="4"/>
                                            </p:tx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wipe(up)">
                                      <p:cBhvr>
                                        <p:cTn id="26"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79" y="286603"/>
            <a:ext cx="10445971" cy="1450757"/>
          </a:xfrm>
        </p:spPr>
        <p:txBody>
          <a:bodyPr/>
          <a:lstStyle/>
          <a:p>
            <a:r>
              <a:rPr lang="en-US" dirty="0"/>
              <a:t>Business Intelligence vs. Business Analytics</a:t>
            </a:r>
          </a:p>
        </p:txBody>
      </p:sp>
      <p:sp>
        <p:nvSpPr>
          <p:cNvPr id="3" name="Content Placeholder 2"/>
          <p:cNvSpPr>
            <a:spLocks noGrp="1"/>
          </p:cNvSpPr>
          <p:nvPr>
            <p:ph idx="1"/>
          </p:nvPr>
        </p:nvSpPr>
        <p:spPr>
          <a:xfrm>
            <a:off x="107240" y="1143307"/>
            <a:ext cx="9709860" cy="3880773"/>
          </a:xfrm>
        </p:spPr>
        <p:txBody>
          <a:bodyPr>
            <a:noAutofit/>
          </a:bodyPr>
          <a:lstStyle/>
          <a:p>
            <a:r>
              <a:rPr lang="en-US" sz="3200" dirty="0"/>
              <a:t>Business </a:t>
            </a:r>
            <a:r>
              <a:rPr lang="en-US" sz="3200" b="1" dirty="0"/>
              <a:t>Intelligence</a:t>
            </a:r>
          </a:p>
          <a:p>
            <a:pPr lvl="1"/>
            <a:r>
              <a:rPr lang="en-US" sz="2800" dirty="0"/>
              <a:t>the process and technology tools used to transform raw data into meaningful and useful information that support business decision making</a:t>
            </a:r>
          </a:p>
          <a:p>
            <a:r>
              <a:rPr lang="en-US" sz="3200" dirty="0"/>
              <a:t>Business </a:t>
            </a:r>
            <a:r>
              <a:rPr lang="en-US" sz="3200" b="1" dirty="0"/>
              <a:t>Analytics</a:t>
            </a:r>
          </a:p>
          <a:p>
            <a:pPr lvl="1"/>
            <a:r>
              <a:rPr lang="en-US" sz="2800" dirty="0"/>
              <a:t>a subset of BI</a:t>
            </a:r>
          </a:p>
          <a:p>
            <a:pPr lvl="1"/>
            <a:r>
              <a:rPr lang="en-US" sz="2800" dirty="0"/>
              <a:t>the statistical analyses performed to help </a:t>
            </a:r>
            <a:br>
              <a:rPr lang="en-US" sz="2800" dirty="0"/>
            </a:br>
            <a:r>
              <a:rPr lang="en-US" sz="2800" dirty="0"/>
              <a:t>predict the future</a:t>
            </a:r>
          </a:p>
        </p:txBody>
      </p:sp>
      <p:pic>
        <p:nvPicPr>
          <p:cNvPr id="1028" name="Picture 4" descr="http://crystal-inspirations.com/wp-content/uploads/2015/06/crystal-clipart-Crystal-Ball1.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136584" y="3682767"/>
            <a:ext cx="1896648" cy="2421194"/>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8562970" y="4337108"/>
            <a:ext cx="1043876" cy="646331"/>
          </a:xfrm>
          <a:prstGeom prst="rect">
            <a:avLst/>
          </a:prstGeom>
          <a:noFill/>
        </p:spPr>
        <p:txBody>
          <a:bodyPr wrap="none" rtlCol="0">
            <a:prstTxWarp prst="textInflate">
              <a:avLst>
                <a:gd name="adj" fmla="val 11381"/>
              </a:avLst>
            </a:prstTxWarp>
            <a:spAutoFit/>
          </a:bodyPr>
          <a:lstStyle/>
          <a:p>
            <a:r>
              <a:rPr lang="en-US" dirty="0"/>
              <a:t>Business </a:t>
            </a:r>
          </a:p>
          <a:p>
            <a:r>
              <a:rPr lang="en-US" dirty="0"/>
              <a:t>Analytics</a:t>
            </a:r>
          </a:p>
        </p:txBody>
      </p:sp>
      <p:pic>
        <p:nvPicPr>
          <p:cNvPr id="1030" name="Picture 6" descr="https://cdn1.iconfinder.com/data/icons/miscellaneous-4/32/dashboard-low-512.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714450" y="1425615"/>
            <a:ext cx="1828800" cy="182880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Slide Number Placeholder 4">
            <a:extLst>
              <a:ext uri="{FF2B5EF4-FFF2-40B4-BE49-F238E27FC236}">
                <a16:creationId xmlns:a16="http://schemas.microsoft.com/office/drawing/2014/main" id="{80B7935F-5E8C-4BB7-BF94-AB7F8D3B6F75}"/>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288563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7413"/>
            <a:ext cx="8596668" cy="813736"/>
          </a:xfrm>
        </p:spPr>
        <p:txBody>
          <a:bodyPr/>
          <a:lstStyle/>
          <a:p>
            <a:pPr>
              <a:defRPr/>
            </a:pPr>
            <a:r>
              <a:rPr lang="en-US" dirty="0"/>
              <a:t>Common BI &amp; Analytics Contexts</a:t>
            </a:r>
          </a:p>
        </p:txBody>
      </p:sp>
      <p:sp>
        <p:nvSpPr>
          <p:cNvPr id="3" name="Content Placeholder 2"/>
          <p:cNvSpPr>
            <a:spLocks noGrp="1"/>
          </p:cNvSpPr>
          <p:nvPr>
            <p:ph idx="1"/>
          </p:nvPr>
        </p:nvSpPr>
        <p:spPr>
          <a:xfrm>
            <a:off x="302782" y="881149"/>
            <a:ext cx="9489612" cy="5404593"/>
          </a:xfrm>
        </p:spPr>
        <p:txBody>
          <a:bodyPr>
            <a:normAutofit lnSpcReduction="10000"/>
          </a:bodyPr>
          <a:lstStyle/>
          <a:p>
            <a:pPr>
              <a:defRPr/>
            </a:pPr>
            <a:r>
              <a:rPr lang="en-US" b="1" dirty="0"/>
              <a:t>Retail and sales</a:t>
            </a:r>
            <a:r>
              <a:rPr lang="en-US" dirty="0"/>
              <a:t>: predicting sales, inventory levels, losses</a:t>
            </a:r>
          </a:p>
          <a:p>
            <a:pPr>
              <a:defRPr/>
            </a:pPr>
            <a:r>
              <a:rPr lang="en-US" b="1" dirty="0"/>
              <a:t>Banking</a:t>
            </a:r>
            <a:r>
              <a:rPr lang="en-US" dirty="0"/>
              <a:t>: forecasting bad loans, credit card fraud, consumer spending, consumer loan preferences</a:t>
            </a:r>
          </a:p>
          <a:p>
            <a:pPr>
              <a:defRPr/>
            </a:pPr>
            <a:r>
              <a:rPr lang="en-US" b="1" dirty="0"/>
              <a:t>Operations</a:t>
            </a:r>
            <a:r>
              <a:rPr lang="en-US" dirty="0"/>
              <a:t>: predicting machine failures, key influences of capacity</a:t>
            </a:r>
          </a:p>
          <a:p>
            <a:pPr>
              <a:defRPr/>
            </a:pPr>
            <a:r>
              <a:rPr lang="en-US" b="1" dirty="0"/>
              <a:t>Insurance</a:t>
            </a:r>
            <a:r>
              <a:rPr lang="en-US" dirty="0"/>
              <a:t>: forecasting claim amounts, coverage costs, consumer fraud and preferences</a:t>
            </a:r>
          </a:p>
          <a:p>
            <a:pPr>
              <a:defRPr/>
            </a:pPr>
            <a:r>
              <a:rPr lang="en-US" b="1" dirty="0"/>
              <a:t>Law enforcement</a:t>
            </a:r>
            <a:r>
              <a:rPr lang="en-US" dirty="0"/>
              <a:t>: predicting crime patterns, locations, criminal behavior, key influences of solving crimes</a:t>
            </a:r>
          </a:p>
          <a:p>
            <a:pPr>
              <a:defRPr/>
            </a:pPr>
            <a:r>
              <a:rPr lang="en-US" b="1" dirty="0"/>
              <a:t>Airlines</a:t>
            </a:r>
            <a:r>
              <a:rPr lang="en-US" dirty="0"/>
              <a:t>: predicting where customers want to fly and the ultimate destination of layover passengers (tells them where to add new hubs)</a:t>
            </a:r>
          </a:p>
          <a:p>
            <a:pPr>
              <a:defRPr/>
            </a:pPr>
            <a:r>
              <a:rPr lang="en-US" b="1" dirty="0"/>
              <a:t>Health care</a:t>
            </a:r>
            <a:r>
              <a:rPr lang="en-US" dirty="0"/>
              <a:t>: correlating the demographics of ill patients, predicting proper treatments and symptoms</a:t>
            </a:r>
          </a:p>
          <a:p>
            <a:pPr>
              <a:defRPr/>
            </a:pPr>
            <a:r>
              <a:rPr lang="en-US" b="1" dirty="0"/>
              <a:t>Broadcasting</a:t>
            </a:r>
            <a:r>
              <a:rPr lang="en-US" dirty="0"/>
              <a:t>: predicting what is the best time to air particular shows and advertisements</a:t>
            </a:r>
          </a:p>
          <a:p>
            <a:pPr>
              <a:defRPr/>
            </a:pPr>
            <a:r>
              <a:rPr lang="en-US" b="1" dirty="0"/>
              <a:t>Marketing</a:t>
            </a:r>
            <a:r>
              <a:rPr lang="en-US" dirty="0"/>
              <a:t>: classifying customer demographics that can be used to predict their preferences for various products</a:t>
            </a:r>
          </a:p>
        </p:txBody>
      </p:sp>
      <p:sp>
        <p:nvSpPr>
          <p:cNvPr id="4" name="Slide Number Placeholder 3">
            <a:extLst>
              <a:ext uri="{FF2B5EF4-FFF2-40B4-BE49-F238E27FC236}">
                <a16:creationId xmlns:a16="http://schemas.microsoft.com/office/drawing/2014/main" id="{DE2A6968-29A7-4587-9BE4-A4FC0D1DE12D}"/>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
        <p:nvSpPr>
          <p:cNvPr id="5" name="TextBox 4">
            <a:extLst>
              <a:ext uri="{FF2B5EF4-FFF2-40B4-BE49-F238E27FC236}">
                <a16:creationId xmlns:a16="http://schemas.microsoft.com/office/drawing/2014/main" id="{06BE1CB4-27D5-4868-B3AC-697F87A13A92}"/>
              </a:ext>
            </a:extLst>
          </p:cNvPr>
          <p:cNvSpPr txBox="1"/>
          <p:nvPr/>
        </p:nvSpPr>
        <p:spPr>
          <a:xfrm>
            <a:off x="302781" y="6421255"/>
            <a:ext cx="2105063" cy="369332"/>
          </a:xfrm>
          <a:prstGeom prst="rect">
            <a:avLst/>
          </a:prstGeom>
          <a:noFill/>
        </p:spPr>
        <p:txBody>
          <a:bodyPr wrap="none" rtlCol="0">
            <a:spAutoFit/>
          </a:bodyPr>
          <a:lstStyle/>
          <a:p>
            <a:r>
              <a:rPr lang="en-US" b="1" dirty="0"/>
              <a:t>AND MANY MORE…</a:t>
            </a:r>
          </a:p>
        </p:txBody>
      </p:sp>
    </p:spTree>
    <p:extLst>
      <p:ext uri="{BB962C8B-B14F-4D97-AF65-F5344CB8AC3E}">
        <p14:creationId xmlns:p14="http://schemas.microsoft.com/office/powerpoint/2010/main" val="3581374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www.myeducator.com/reader/resource/942/images/BI%20technologies.png/"/>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a:stretch>
            <a:fillRect/>
          </a:stretch>
        </p:blipFill>
        <p:spPr bwMode="auto">
          <a:xfrm>
            <a:off x="1402474" y="0"/>
            <a:ext cx="10789526"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1087936" y="1571834"/>
            <a:ext cx="490572" cy="327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80750" y="5880192"/>
            <a:ext cx="1049133" cy="461665"/>
          </a:xfrm>
          <a:prstGeom prst="rect">
            <a:avLst/>
          </a:prstGeom>
          <a:noFill/>
        </p:spPr>
        <p:txBody>
          <a:bodyPr wrap="none" rtlCol="0">
            <a:spAutoFit/>
          </a:bodyPr>
          <a:lstStyle/>
          <a:p>
            <a:pPr algn="ctr"/>
            <a:r>
              <a:rPr lang="en-US" sz="2400" b="1" dirty="0"/>
              <a:t>Source</a:t>
            </a:r>
          </a:p>
        </p:txBody>
      </p:sp>
      <p:sp>
        <p:nvSpPr>
          <p:cNvPr id="6" name="TextBox 5"/>
          <p:cNvSpPr txBox="1"/>
          <p:nvPr/>
        </p:nvSpPr>
        <p:spPr>
          <a:xfrm>
            <a:off x="130768" y="3197039"/>
            <a:ext cx="1149097" cy="461665"/>
          </a:xfrm>
          <a:prstGeom prst="rect">
            <a:avLst/>
          </a:prstGeom>
          <a:noFill/>
        </p:spPr>
        <p:txBody>
          <a:bodyPr wrap="none" rtlCol="0">
            <a:spAutoFit/>
          </a:bodyPr>
          <a:lstStyle/>
          <a:p>
            <a:pPr algn="ctr"/>
            <a:r>
              <a:rPr lang="en-US" sz="2400" b="1" dirty="0"/>
              <a:t>Process</a:t>
            </a:r>
          </a:p>
        </p:txBody>
      </p:sp>
      <p:sp>
        <p:nvSpPr>
          <p:cNvPr id="7" name="TextBox 6"/>
          <p:cNvSpPr txBox="1"/>
          <p:nvPr/>
        </p:nvSpPr>
        <p:spPr>
          <a:xfrm>
            <a:off x="150100" y="513886"/>
            <a:ext cx="1110433" cy="461665"/>
          </a:xfrm>
          <a:prstGeom prst="rect">
            <a:avLst/>
          </a:prstGeom>
          <a:noFill/>
        </p:spPr>
        <p:txBody>
          <a:bodyPr wrap="none" rtlCol="0">
            <a:spAutoFit/>
          </a:bodyPr>
          <a:lstStyle/>
          <a:p>
            <a:pPr algn="ctr"/>
            <a:r>
              <a:rPr lang="en-US" sz="2400" b="1" dirty="0"/>
              <a:t>Display</a:t>
            </a:r>
          </a:p>
        </p:txBody>
      </p:sp>
      <p:sp>
        <p:nvSpPr>
          <p:cNvPr id="5" name="Arrow: Down 4"/>
          <p:cNvSpPr/>
          <p:nvPr/>
        </p:nvSpPr>
        <p:spPr>
          <a:xfrm rot="10800000">
            <a:off x="496739" y="4016903"/>
            <a:ext cx="417154" cy="1505089"/>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Arrow: Down 8"/>
          <p:cNvSpPr/>
          <p:nvPr/>
        </p:nvSpPr>
        <p:spPr>
          <a:xfrm rot="10800000">
            <a:off x="496738" y="1333750"/>
            <a:ext cx="417154" cy="1505089"/>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CBA36C89-90CC-4CB4-B777-3D3C21509E3D}"/>
              </a:ext>
            </a:extLst>
          </p:cNvPr>
          <p:cNvSpPr>
            <a:spLocks noGrp="1"/>
          </p:cNvSpPr>
          <p:nvPr>
            <p:ph type="sldNum" sz="quarter" idx="12"/>
          </p:nvPr>
        </p:nvSpPr>
        <p:spPr/>
        <p:txBody>
          <a:bodyPr/>
          <a:lstStyle/>
          <a:p>
            <a:fld id="{D57F1E4F-1CFF-5643-939E-217C01CDF565}" type="slidenum">
              <a:rPr lang="en-US" smtClean="0"/>
              <a:pPr/>
              <a:t>19</a:t>
            </a:fld>
            <a:endParaRPr lang="en-US" dirty="0"/>
          </a:p>
        </p:txBody>
      </p:sp>
      <p:grpSp>
        <p:nvGrpSpPr>
          <p:cNvPr id="13" name="Group 12">
            <a:extLst>
              <a:ext uri="{FF2B5EF4-FFF2-40B4-BE49-F238E27FC236}">
                <a16:creationId xmlns:a16="http://schemas.microsoft.com/office/drawing/2014/main" id="{83EBAEDD-3114-4B7F-BA6C-EA0668A1C324}"/>
              </a:ext>
            </a:extLst>
          </p:cNvPr>
          <p:cNvGrpSpPr/>
          <p:nvPr/>
        </p:nvGrpSpPr>
        <p:grpSpPr>
          <a:xfrm>
            <a:off x="10034959" y="1828800"/>
            <a:ext cx="2279650" cy="3035300"/>
            <a:chOff x="10034959" y="1828800"/>
            <a:chExt cx="2279650" cy="3035300"/>
          </a:xfrm>
        </p:grpSpPr>
        <p:sp>
          <p:nvSpPr>
            <p:cNvPr id="12" name="Rectangle: Rounded Corners 11">
              <a:extLst>
                <a:ext uri="{FF2B5EF4-FFF2-40B4-BE49-F238E27FC236}">
                  <a16:creationId xmlns:a16="http://schemas.microsoft.com/office/drawing/2014/main" id="{7A2DCE0C-81E7-4FF1-AA52-D675D6BBCF4A}"/>
                </a:ext>
              </a:extLst>
            </p:cNvPr>
            <p:cNvSpPr/>
            <p:nvPr/>
          </p:nvSpPr>
          <p:spPr>
            <a:xfrm>
              <a:off x="10236200" y="1828800"/>
              <a:ext cx="1879600" cy="3035300"/>
            </a:xfrm>
            <a:prstGeom prst="roundRect">
              <a:avLst>
                <a:gd name="adj" fmla="val 653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See the source image">
              <a:extLst>
                <a:ext uri="{FF2B5EF4-FFF2-40B4-BE49-F238E27FC236}">
                  <a16:creationId xmlns:a16="http://schemas.microsoft.com/office/drawing/2014/main" id="{DCFC9AC2-AE6A-44D6-9E9C-B2FA37D10F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44430" y="2133600"/>
              <a:ext cx="1509008" cy="56705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ee the source image">
              <a:extLst>
                <a:ext uri="{FF2B5EF4-FFF2-40B4-BE49-F238E27FC236}">
                  <a16:creationId xmlns:a16="http://schemas.microsoft.com/office/drawing/2014/main" id="{5DE00032-22CB-4B79-B56D-A223FED1FC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34959" y="2700657"/>
              <a:ext cx="2279650" cy="128116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7764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29036E-3B83-44DD-90E4-037A238086C0}"/>
              </a:ext>
            </a:extLst>
          </p:cNvPr>
          <p:cNvSpPr>
            <a:spLocks noGrp="1"/>
          </p:cNvSpPr>
          <p:nvPr>
            <p:ph type="title"/>
          </p:nvPr>
        </p:nvSpPr>
        <p:spPr>
          <a:xfrm>
            <a:off x="278323" y="193963"/>
            <a:ext cx="8596668" cy="653935"/>
          </a:xfrm>
        </p:spPr>
        <p:txBody>
          <a:bodyPr/>
          <a:lstStyle/>
          <a:p>
            <a:r>
              <a:rPr lang="en-US" dirty="0"/>
              <a:t>Hans </a:t>
            </a:r>
            <a:r>
              <a:rPr lang="en-US" dirty="0" err="1"/>
              <a:t>Rosling</a:t>
            </a:r>
            <a:r>
              <a:rPr lang="en-US" dirty="0"/>
              <a:t> – Data Visualization</a:t>
            </a:r>
          </a:p>
        </p:txBody>
      </p:sp>
      <p:pic>
        <p:nvPicPr>
          <p:cNvPr id="5" name="Picture 4">
            <a:hlinkClick r:id="rId3"/>
            <a:extLst>
              <a:ext uri="{FF2B5EF4-FFF2-40B4-BE49-F238E27FC236}">
                <a16:creationId xmlns:a16="http://schemas.microsoft.com/office/drawing/2014/main" id="{3AE60228-8951-4C41-979E-764676D60C49}"/>
              </a:ext>
            </a:extLst>
          </p:cNvPr>
          <p:cNvPicPr>
            <a:picLocks noChangeAspect="1"/>
          </p:cNvPicPr>
          <p:nvPr/>
        </p:nvPicPr>
        <p:blipFill>
          <a:blip r:embed="rId4"/>
          <a:stretch>
            <a:fillRect/>
          </a:stretch>
        </p:blipFill>
        <p:spPr>
          <a:xfrm>
            <a:off x="2388523" y="847898"/>
            <a:ext cx="7414953" cy="5113489"/>
          </a:xfrm>
          <a:prstGeom prst="rect">
            <a:avLst/>
          </a:prstGeom>
        </p:spPr>
      </p:pic>
      <p:sp>
        <p:nvSpPr>
          <p:cNvPr id="6" name="TextBox 5">
            <a:extLst>
              <a:ext uri="{FF2B5EF4-FFF2-40B4-BE49-F238E27FC236}">
                <a16:creationId xmlns:a16="http://schemas.microsoft.com/office/drawing/2014/main" id="{7BA9ADC0-DA51-4E4F-BDA5-C3B7330F2173}"/>
              </a:ext>
            </a:extLst>
          </p:cNvPr>
          <p:cNvSpPr txBox="1"/>
          <p:nvPr/>
        </p:nvSpPr>
        <p:spPr>
          <a:xfrm>
            <a:off x="1797665" y="6070031"/>
            <a:ext cx="8596668" cy="646331"/>
          </a:xfrm>
          <a:prstGeom prst="rect">
            <a:avLst/>
          </a:prstGeom>
          <a:noFill/>
        </p:spPr>
        <p:txBody>
          <a:bodyPr wrap="square" rtlCol="0">
            <a:spAutoFit/>
          </a:bodyPr>
          <a:lstStyle/>
          <a:p>
            <a:r>
              <a:rPr lang="en-US" dirty="0"/>
              <a:t>BBC4 – Hans </a:t>
            </a:r>
            <a:r>
              <a:rPr lang="en-US" dirty="0" err="1"/>
              <a:t>Rosling</a:t>
            </a:r>
            <a:r>
              <a:rPr lang="en-US" dirty="0"/>
              <a:t> – 200 Countries, 200 Years, 4 Minutes</a:t>
            </a:r>
            <a:br>
              <a:rPr lang="en-US" dirty="0"/>
            </a:br>
            <a:r>
              <a:rPr lang="en-US" dirty="0">
                <a:hlinkClick r:id="rId3"/>
              </a:rPr>
              <a:t>https://www.youtube.com/watch?v=jbkSRLYSojo</a:t>
            </a:r>
            <a:endParaRPr lang="en-US" dirty="0"/>
          </a:p>
        </p:txBody>
      </p:sp>
    </p:spTree>
    <p:extLst>
      <p:ext uri="{BB962C8B-B14F-4D97-AF65-F5344CB8AC3E}">
        <p14:creationId xmlns:p14="http://schemas.microsoft.com/office/powerpoint/2010/main" val="22837314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7DC3B-F229-4727-9CEC-4337FB39558A}"/>
              </a:ext>
            </a:extLst>
          </p:cNvPr>
          <p:cNvSpPr>
            <a:spLocks noGrp="1"/>
          </p:cNvSpPr>
          <p:nvPr>
            <p:ph type="title"/>
          </p:nvPr>
        </p:nvSpPr>
        <p:spPr>
          <a:xfrm>
            <a:off x="677334" y="228600"/>
            <a:ext cx="8596668" cy="868680"/>
          </a:xfrm>
        </p:spPr>
        <p:txBody>
          <a:bodyPr/>
          <a:lstStyle/>
          <a:p>
            <a:r>
              <a:rPr lang="en-US" dirty="0"/>
              <a:t>Data Sources</a:t>
            </a:r>
          </a:p>
        </p:txBody>
      </p:sp>
      <p:sp>
        <p:nvSpPr>
          <p:cNvPr id="3" name="Content Placeholder 2">
            <a:extLst>
              <a:ext uri="{FF2B5EF4-FFF2-40B4-BE49-F238E27FC236}">
                <a16:creationId xmlns:a16="http://schemas.microsoft.com/office/drawing/2014/main" id="{8D1D000C-241C-4CB1-AEAD-FD660AC357F4}"/>
              </a:ext>
            </a:extLst>
          </p:cNvPr>
          <p:cNvSpPr>
            <a:spLocks noGrp="1"/>
          </p:cNvSpPr>
          <p:nvPr>
            <p:ph idx="1"/>
          </p:nvPr>
        </p:nvSpPr>
        <p:spPr>
          <a:xfrm>
            <a:off x="677334" y="1097280"/>
            <a:ext cx="8596668" cy="5419897"/>
          </a:xfrm>
        </p:spPr>
        <p:txBody>
          <a:bodyPr>
            <a:normAutofit/>
          </a:bodyPr>
          <a:lstStyle/>
          <a:p>
            <a:r>
              <a:rPr lang="en-US" sz="2400" dirty="0"/>
              <a:t>RDBMS: Relational Database Management System</a:t>
            </a:r>
          </a:p>
          <a:p>
            <a:pPr lvl="1"/>
            <a:r>
              <a:rPr lang="en-US" sz="2000" dirty="0"/>
              <a:t>OLTP: Online Transaction Processing – For Business Operations</a:t>
            </a:r>
          </a:p>
          <a:p>
            <a:pPr lvl="1"/>
            <a:r>
              <a:rPr lang="en-US" sz="2000" dirty="0"/>
              <a:t>OLAP: Online Analytical Processing – For Business Intelligence</a:t>
            </a:r>
          </a:p>
          <a:p>
            <a:r>
              <a:rPr lang="en-US" sz="2400" dirty="0"/>
              <a:t>Internal Business Sources</a:t>
            </a:r>
          </a:p>
          <a:p>
            <a:pPr lvl="1"/>
            <a:r>
              <a:rPr lang="en-US" sz="2000" dirty="0"/>
              <a:t>Web Logs, Sensors, Instrumentation, Etc.</a:t>
            </a:r>
          </a:p>
          <a:p>
            <a:r>
              <a:rPr lang="en-US" sz="2400" dirty="0"/>
              <a:t>Online Data Sets</a:t>
            </a:r>
          </a:p>
          <a:p>
            <a:pPr lvl="1"/>
            <a:r>
              <a:rPr lang="en-US" sz="2000" dirty="0"/>
              <a:t>US Government</a:t>
            </a:r>
          </a:p>
          <a:p>
            <a:pPr lvl="2"/>
            <a:r>
              <a:rPr lang="en-US" sz="1800" dirty="0"/>
              <a:t>NCES: National Center for Education Statistics</a:t>
            </a:r>
          </a:p>
          <a:p>
            <a:pPr lvl="2"/>
            <a:r>
              <a:rPr lang="en-US" sz="1800" dirty="0"/>
              <a:t>BLS: Bureau of Labor Statistics</a:t>
            </a:r>
          </a:p>
          <a:p>
            <a:pPr lvl="2"/>
            <a:r>
              <a:rPr lang="en-US" sz="1800" dirty="0"/>
              <a:t>US Department of Commerce: Data and Reports</a:t>
            </a:r>
          </a:p>
          <a:p>
            <a:pPr lvl="1"/>
            <a:r>
              <a:rPr lang="en-US" sz="2000" dirty="0"/>
              <a:t>Organization for Economic Cooperation and Development (OECD)</a:t>
            </a:r>
          </a:p>
          <a:p>
            <a:pPr lvl="1"/>
            <a:r>
              <a:rPr lang="en-US" sz="2000" dirty="0"/>
              <a:t>Many Others: Google Dataset Search</a:t>
            </a:r>
          </a:p>
          <a:p>
            <a:endParaRPr lang="en-US" sz="2400" dirty="0"/>
          </a:p>
          <a:p>
            <a:pPr lvl="1"/>
            <a:endParaRPr lang="en-US" sz="2000" dirty="0"/>
          </a:p>
        </p:txBody>
      </p:sp>
    </p:spTree>
    <p:extLst>
      <p:ext uri="{BB962C8B-B14F-4D97-AF65-F5344CB8AC3E}">
        <p14:creationId xmlns:p14="http://schemas.microsoft.com/office/powerpoint/2010/main" val="160230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ETL (Extract/Transform/Load)</a:t>
            </a:r>
          </a:p>
        </p:txBody>
      </p:sp>
      <p:sp>
        <p:nvSpPr>
          <p:cNvPr id="3" name="Content Placeholder 2"/>
          <p:cNvSpPr>
            <a:spLocks noGrp="1"/>
          </p:cNvSpPr>
          <p:nvPr>
            <p:ph idx="1"/>
          </p:nvPr>
        </p:nvSpPr>
        <p:spPr>
          <a:xfrm>
            <a:off x="220980" y="1515533"/>
            <a:ext cx="9392920" cy="4890953"/>
          </a:xfrm>
        </p:spPr>
        <p:txBody>
          <a:bodyPr>
            <a:noAutofit/>
          </a:bodyPr>
          <a:lstStyle/>
          <a:p>
            <a:r>
              <a:rPr lang="en-US" sz="2400" b="1" dirty="0"/>
              <a:t>EXTRACT</a:t>
            </a:r>
          </a:p>
          <a:p>
            <a:pPr lvl="1"/>
            <a:r>
              <a:rPr lang="en-US" sz="2000" dirty="0"/>
              <a:t>Get the data out of the operational database (through queries)</a:t>
            </a:r>
          </a:p>
          <a:p>
            <a:pPr lvl="1"/>
            <a:r>
              <a:rPr lang="en-US" sz="2000" dirty="0"/>
              <a:t>Timing is an important consideration</a:t>
            </a:r>
          </a:p>
          <a:p>
            <a:r>
              <a:rPr lang="en-US" sz="2400" b="1" dirty="0"/>
              <a:t>TRANSFORM</a:t>
            </a:r>
          </a:p>
          <a:p>
            <a:pPr lvl="1"/>
            <a:r>
              <a:rPr lang="en-US" sz="2000" dirty="0"/>
              <a:t>Prepare the data for analysis</a:t>
            </a:r>
          </a:p>
          <a:p>
            <a:pPr lvl="1"/>
            <a:r>
              <a:rPr lang="en-US" sz="2000" dirty="0"/>
              <a:t>This includes “data cleaning” (different from data cooking)</a:t>
            </a:r>
          </a:p>
          <a:p>
            <a:pPr lvl="1"/>
            <a:r>
              <a:rPr lang="en-US" sz="2000" dirty="0"/>
              <a:t>Often includes completing data and summarizing data</a:t>
            </a:r>
          </a:p>
          <a:p>
            <a:r>
              <a:rPr lang="en-US" sz="2400" b="1" dirty="0"/>
              <a:t>LOAD</a:t>
            </a:r>
          </a:p>
          <a:p>
            <a:pPr lvl="1"/>
            <a:r>
              <a:rPr lang="en-US" sz="2000" dirty="0"/>
              <a:t>Paste prepped and cleaned data into the analytical database (data warehouse)</a:t>
            </a:r>
          </a:p>
          <a:p>
            <a:pPr lvl="1"/>
            <a:endParaRPr lang="en-US" sz="2000" dirty="0"/>
          </a:p>
        </p:txBody>
      </p:sp>
      <p:sp>
        <p:nvSpPr>
          <p:cNvPr id="4" name="Slide Number Placeholder 3">
            <a:extLst>
              <a:ext uri="{FF2B5EF4-FFF2-40B4-BE49-F238E27FC236}">
                <a16:creationId xmlns:a16="http://schemas.microsoft.com/office/drawing/2014/main" id="{9F808631-52BE-4F95-A1C1-239CD3963470}"/>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3722869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664" y="192482"/>
            <a:ext cx="9855206" cy="1320800"/>
          </a:xfrm>
        </p:spPr>
        <p:txBody>
          <a:bodyPr/>
          <a:lstStyle/>
          <a:p>
            <a:r>
              <a:rPr lang="en-US" dirty="0"/>
              <a:t>Process: Data Warehouse</a:t>
            </a:r>
            <a:br>
              <a:rPr lang="en-US" dirty="0"/>
            </a:br>
            <a:r>
              <a:rPr lang="en-US" dirty="0"/>
              <a:t>(Analytical Database)</a:t>
            </a:r>
          </a:p>
        </p:txBody>
      </p:sp>
      <p:sp>
        <p:nvSpPr>
          <p:cNvPr id="3" name="Content Placeholder 2"/>
          <p:cNvSpPr>
            <a:spLocks noGrp="1"/>
          </p:cNvSpPr>
          <p:nvPr>
            <p:ph idx="1"/>
          </p:nvPr>
        </p:nvSpPr>
        <p:spPr>
          <a:xfrm>
            <a:off x="518160" y="1579333"/>
            <a:ext cx="10058400" cy="4893205"/>
          </a:xfrm>
        </p:spPr>
        <p:txBody>
          <a:bodyPr>
            <a:normAutofit lnSpcReduction="10000"/>
          </a:bodyPr>
          <a:lstStyle/>
          <a:p>
            <a:r>
              <a:rPr lang="en-US" sz="3200" dirty="0"/>
              <a:t>A safe place to store current-enough data to be further queried, tampered with, and analyzed without affecting the original database</a:t>
            </a:r>
          </a:p>
          <a:p>
            <a:r>
              <a:rPr lang="en-US" sz="3200" dirty="0"/>
              <a:t>Because it is separate from the original </a:t>
            </a:r>
            <a:br>
              <a:rPr lang="en-US" sz="3200" dirty="0"/>
            </a:br>
            <a:r>
              <a:rPr lang="en-US" sz="3200" dirty="0"/>
              <a:t>database, tampering with it doesn’t </a:t>
            </a:r>
            <a:br>
              <a:rPr lang="en-US" sz="3200" dirty="0"/>
            </a:br>
            <a:r>
              <a:rPr lang="en-US" sz="3200" dirty="0"/>
              <a:t>affect your core business processes</a:t>
            </a:r>
          </a:p>
          <a:p>
            <a:r>
              <a:rPr lang="en-US" sz="3200" dirty="0"/>
              <a:t>Optimized for ad-hoc analyses</a:t>
            </a:r>
          </a:p>
          <a:p>
            <a:r>
              <a:rPr lang="en-US" sz="3200" dirty="0"/>
              <a:t>Hadoop can help build your </a:t>
            </a:r>
            <a:br>
              <a:rPr lang="en-US" sz="3200" dirty="0"/>
            </a:br>
            <a:r>
              <a:rPr lang="en-US" sz="3200" dirty="0"/>
              <a:t>data warehouse (among many</a:t>
            </a:r>
            <a:br>
              <a:rPr lang="en-US" sz="3200" dirty="0"/>
            </a:br>
            <a:r>
              <a:rPr lang="en-US" sz="3200" dirty="0"/>
              <a:t>other awesome features)</a:t>
            </a:r>
          </a:p>
          <a:p>
            <a:endParaRPr lang="en-US" sz="3200" dirty="0"/>
          </a:p>
        </p:txBody>
      </p:sp>
      <p:pic>
        <p:nvPicPr>
          <p:cNvPr id="4098" name="Picture 2" descr="http://data-flair.com/blog/wp-content/uploads/2015/02/Untitled-1.png">
            <a:hlinkClick r:id="rId3"/>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48500" y="4243387"/>
            <a:ext cx="5143500" cy="2495551"/>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10190870" y="4448175"/>
            <a:ext cx="1482970" cy="369332"/>
          </a:xfrm>
          <a:prstGeom prst="rect">
            <a:avLst/>
          </a:prstGeom>
          <a:noFill/>
        </p:spPr>
        <p:txBody>
          <a:bodyPr wrap="none" rtlCol="0">
            <a:spAutoFit/>
          </a:bodyPr>
          <a:lstStyle/>
          <a:p>
            <a:r>
              <a:rPr lang="en-US" dirty="0"/>
              <a:t>Click to watch</a:t>
            </a:r>
          </a:p>
        </p:txBody>
      </p:sp>
      <p:sp>
        <p:nvSpPr>
          <p:cNvPr id="5" name="Down Arrow 4"/>
          <p:cNvSpPr/>
          <p:nvPr/>
        </p:nvSpPr>
        <p:spPr>
          <a:xfrm rot="2506315">
            <a:off x="10528536" y="4783978"/>
            <a:ext cx="236088" cy="4766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8714A58A-058B-478C-9A6E-F368E79C5F46}"/>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15443461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432" y="266700"/>
            <a:ext cx="8596668" cy="787400"/>
          </a:xfrm>
        </p:spPr>
        <p:txBody>
          <a:bodyPr/>
          <a:lstStyle/>
          <a:p>
            <a:r>
              <a:rPr lang="en-US" dirty="0"/>
              <a:t>Process: Data Marts</a:t>
            </a:r>
          </a:p>
        </p:txBody>
      </p:sp>
      <p:sp>
        <p:nvSpPr>
          <p:cNvPr id="8" name="Content Placeholder 7"/>
          <p:cNvSpPr>
            <a:spLocks noGrp="1"/>
          </p:cNvSpPr>
          <p:nvPr>
            <p:ph idx="1"/>
          </p:nvPr>
        </p:nvSpPr>
        <p:spPr>
          <a:xfrm>
            <a:off x="335664" y="1054100"/>
            <a:ext cx="8596668" cy="3880773"/>
          </a:xfrm>
        </p:spPr>
        <p:txBody>
          <a:bodyPr>
            <a:normAutofit/>
          </a:bodyPr>
          <a:lstStyle/>
          <a:p>
            <a:r>
              <a:rPr lang="en-US" sz="3200" dirty="0"/>
              <a:t>Provide role-based views of the data</a:t>
            </a:r>
          </a:p>
          <a:p>
            <a:r>
              <a:rPr lang="en-US" sz="3200" dirty="0"/>
              <a:t>Reduce the amount of data the end user has to work with</a:t>
            </a:r>
          </a:p>
          <a:p>
            <a:r>
              <a:rPr lang="en-US" sz="3200" dirty="0"/>
              <a:t>Reduces threats to the data by providing limited access</a:t>
            </a:r>
          </a:p>
        </p:txBody>
      </p:sp>
      <p:sp>
        <p:nvSpPr>
          <p:cNvPr id="4" name="Can 3"/>
          <p:cNvSpPr/>
          <p:nvPr/>
        </p:nvSpPr>
        <p:spPr>
          <a:xfrm>
            <a:off x="587374" y="4384675"/>
            <a:ext cx="1558925" cy="1216152"/>
          </a:xfrm>
          <a:prstGeom prst="ca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Accounting</a:t>
            </a:r>
          </a:p>
        </p:txBody>
      </p:sp>
      <p:sp>
        <p:nvSpPr>
          <p:cNvPr id="5" name="Can 4"/>
          <p:cNvSpPr/>
          <p:nvPr/>
        </p:nvSpPr>
        <p:spPr>
          <a:xfrm>
            <a:off x="3067050" y="4384675"/>
            <a:ext cx="1558924" cy="1216152"/>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solidFill>
                  <a:schemeClr val="tx1"/>
                </a:solidFill>
              </a:rPr>
              <a:t>Human Resources</a:t>
            </a:r>
          </a:p>
        </p:txBody>
      </p:sp>
      <p:sp>
        <p:nvSpPr>
          <p:cNvPr id="6" name="Can 5"/>
          <p:cNvSpPr/>
          <p:nvPr/>
        </p:nvSpPr>
        <p:spPr>
          <a:xfrm>
            <a:off x="5546725" y="4384675"/>
            <a:ext cx="1558924" cy="1216152"/>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a:solidFill>
                  <a:schemeClr val="tx1"/>
                </a:solidFill>
              </a:rPr>
              <a:t>Marketing</a:t>
            </a:r>
          </a:p>
        </p:txBody>
      </p:sp>
      <p:sp>
        <p:nvSpPr>
          <p:cNvPr id="7" name="Can 6"/>
          <p:cNvSpPr/>
          <p:nvPr/>
        </p:nvSpPr>
        <p:spPr>
          <a:xfrm>
            <a:off x="8026400" y="4384675"/>
            <a:ext cx="1558924" cy="1216152"/>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b="1" dirty="0">
                <a:solidFill>
                  <a:schemeClr val="tx1"/>
                </a:solidFill>
              </a:rPr>
              <a:t>Purchasing</a:t>
            </a:r>
          </a:p>
        </p:txBody>
      </p:sp>
      <p:sp>
        <p:nvSpPr>
          <p:cNvPr id="3" name="Slide Number Placeholder 2">
            <a:extLst>
              <a:ext uri="{FF2B5EF4-FFF2-40B4-BE49-F238E27FC236}">
                <a16:creationId xmlns:a16="http://schemas.microsoft.com/office/drawing/2014/main" id="{BF979F17-C9EC-42C5-8BC0-365B76D9C0E6}"/>
              </a:ext>
            </a:extLst>
          </p:cNvPr>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24692484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5" name="Isosceles Triangle 74">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5E17548B-E76F-45C3-925C-6AE1A4C596B6}"/>
              </a:ext>
            </a:extLst>
          </p:cNvPr>
          <p:cNvSpPr>
            <a:spLocks noGrp="1"/>
          </p:cNvSpPr>
          <p:nvPr>
            <p:ph type="title"/>
          </p:nvPr>
        </p:nvSpPr>
        <p:spPr>
          <a:xfrm>
            <a:off x="673754" y="643467"/>
            <a:ext cx="4203045" cy="1375608"/>
          </a:xfrm>
        </p:spPr>
        <p:txBody>
          <a:bodyPr anchor="ctr">
            <a:normAutofit/>
          </a:bodyPr>
          <a:lstStyle/>
          <a:p>
            <a:r>
              <a:rPr lang="en-US">
                <a:solidFill>
                  <a:schemeClr val="bg1"/>
                </a:solidFill>
              </a:rPr>
              <a:t>Display</a:t>
            </a:r>
          </a:p>
        </p:txBody>
      </p:sp>
      <p:sp>
        <p:nvSpPr>
          <p:cNvPr id="3" name="Content Placeholder 2">
            <a:extLst>
              <a:ext uri="{FF2B5EF4-FFF2-40B4-BE49-F238E27FC236}">
                <a16:creationId xmlns:a16="http://schemas.microsoft.com/office/drawing/2014/main" id="{99DBD44C-773E-487F-9A34-3917B25B4EBC}"/>
              </a:ext>
            </a:extLst>
          </p:cNvPr>
          <p:cNvSpPr>
            <a:spLocks noGrp="1"/>
          </p:cNvSpPr>
          <p:nvPr>
            <p:ph idx="1"/>
          </p:nvPr>
        </p:nvSpPr>
        <p:spPr>
          <a:xfrm>
            <a:off x="182880" y="2160590"/>
            <a:ext cx="4660126" cy="3440110"/>
          </a:xfrm>
        </p:spPr>
        <p:txBody>
          <a:bodyPr>
            <a:normAutofit/>
          </a:bodyPr>
          <a:lstStyle/>
          <a:p>
            <a:r>
              <a:rPr lang="en-US" sz="2400" dirty="0">
                <a:solidFill>
                  <a:schemeClr val="bg1"/>
                </a:solidFill>
              </a:rPr>
              <a:t>Represent the data in a graphical or tabular way that makes it easy to make interpret the data accurately.</a:t>
            </a:r>
          </a:p>
          <a:p>
            <a:r>
              <a:rPr lang="en-US" sz="2400" dirty="0">
                <a:solidFill>
                  <a:schemeClr val="bg1"/>
                </a:solidFill>
              </a:rPr>
              <a:t>Transform from Data to Information</a:t>
            </a:r>
          </a:p>
        </p:txBody>
      </p:sp>
      <p:pic>
        <p:nvPicPr>
          <p:cNvPr id="8194" name="Picture 2" descr="See the source image">
            <a:extLst>
              <a:ext uri="{FF2B5EF4-FFF2-40B4-BE49-F238E27FC236}">
                <a16:creationId xmlns:a16="http://schemas.microsoft.com/office/drawing/2014/main" id="{AD6E9B01-6CE4-4EAB-95B7-E3179F8FE0E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34298" y="181836"/>
            <a:ext cx="4738255" cy="6580911"/>
          </a:xfrm>
          <a:prstGeom prst="rect">
            <a:avLst/>
          </a:prstGeom>
          <a:noFill/>
          <a:extLst>
            <a:ext uri="{909E8E84-426E-40DD-AFC4-6F175D3DCCD1}">
              <a14:hiddenFill xmlns:a14="http://schemas.microsoft.com/office/drawing/2010/main">
                <a:solidFill>
                  <a:srgbClr val="FFFFFF"/>
                </a:solidFill>
              </a14:hiddenFill>
            </a:ext>
          </a:extLst>
        </p:spPr>
      </p:pic>
      <p:sp>
        <p:nvSpPr>
          <p:cNvPr id="77" name="Isosceles Triangle 76">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917681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www.myeducator.com/reader/resource/942/images/dashboard_sales.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15426" y="0"/>
            <a:ext cx="10492209"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Content Placeholder 2"/>
          <p:cNvSpPr>
            <a:spLocks noGrp="1"/>
          </p:cNvSpPr>
          <p:nvPr>
            <p:ph idx="1"/>
          </p:nvPr>
        </p:nvSpPr>
        <p:spPr>
          <a:xfrm>
            <a:off x="5604064" y="0"/>
            <a:ext cx="5703571" cy="859803"/>
          </a:xfrm>
          <a:solidFill>
            <a:schemeClr val="bg1"/>
          </a:solidFill>
        </p:spPr>
        <p:txBody>
          <a:bodyPr>
            <a:noAutofit/>
          </a:bodyPr>
          <a:lstStyle/>
          <a:p>
            <a:r>
              <a:rPr lang="en-US" sz="2800" dirty="0"/>
              <a:t>KPIs (Key Performance Indicators) visually presented using “dashboards”</a:t>
            </a:r>
          </a:p>
        </p:txBody>
      </p:sp>
      <p:sp>
        <p:nvSpPr>
          <p:cNvPr id="4" name="Rounded Rectangle 3"/>
          <p:cNvSpPr/>
          <p:nvPr/>
        </p:nvSpPr>
        <p:spPr>
          <a:xfrm>
            <a:off x="4842064" y="704850"/>
            <a:ext cx="914400" cy="447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KPI</a:t>
            </a:r>
          </a:p>
        </p:txBody>
      </p:sp>
      <p:sp>
        <p:nvSpPr>
          <p:cNvPr id="5" name="Down Arrow 4"/>
          <p:cNvSpPr/>
          <p:nvPr/>
        </p:nvSpPr>
        <p:spPr>
          <a:xfrm rot="18422904">
            <a:off x="5839597" y="1004889"/>
            <a:ext cx="219075" cy="5429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4805628" y="3391077"/>
            <a:ext cx="1104429" cy="7930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OLAP Cube</a:t>
            </a:r>
          </a:p>
        </p:txBody>
      </p:sp>
      <p:sp>
        <p:nvSpPr>
          <p:cNvPr id="8" name="Down Arrow 7"/>
          <p:cNvSpPr/>
          <p:nvPr/>
        </p:nvSpPr>
        <p:spPr>
          <a:xfrm rot="3553370">
            <a:off x="4499201" y="3979375"/>
            <a:ext cx="219075" cy="5429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8622476" y="3391077"/>
            <a:ext cx="1498388" cy="7930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Predictive Analytics</a:t>
            </a:r>
          </a:p>
        </p:txBody>
      </p:sp>
      <p:sp>
        <p:nvSpPr>
          <p:cNvPr id="10" name="Down Arrow 9"/>
          <p:cNvSpPr/>
          <p:nvPr/>
        </p:nvSpPr>
        <p:spPr>
          <a:xfrm rot="14499845">
            <a:off x="10146646" y="3119615"/>
            <a:ext cx="219075" cy="5429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EF2FAF7A-EF76-4833-8CB9-D36A7FDA7D34}"/>
              </a:ext>
            </a:extLst>
          </p:cNvPr>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22731109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www.myeducator.com/reader/resource/942/images/dashboard_call_center.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053961" y="29634"/>
            <a:ext cx="9138039"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itle 1"/>
          <p:cNvSpPr>
            <a:spLocks noGrp="1"/>
          </p:cNvSpPr>
          <p:nvPr>
            <p:ph type="title"/>
          </p:nvPr>
        </p:nvSpPr>
        <p:spPr>
          <a:xfrm rot="16200000">
            <a:off x="-1961639" y="2080878"/>
            <a:ext cx="4670038" cy="744467"/>
          </a:xfrm>
        </p:spPr>
        <p:txBody>
          <a:bodyPr/>
          <a:lstStyle/>
          <a:p>
            <a:r>
              <a:rPr lang="en-US" dirty="0"/>
              <a:t>Descriptive Analytics</a:t>
            </a:r>
          </a:p>
        </p:txBody>
      </p:sp>
      <p:sp>
        <p:nvSpPr>
          <p:cNvPr id="4" name="TextBox 3"/>
          <p:cNvSpPr txBox="1"/>
          <p:nvPr/>
        </p:nvSpPr>
        <p:spPr>
          <a:xfrm>
            <a:off x="745614" y="644812"/>
            <a:ext cx="2217838" cy="3785652"/>
          </a:xfrm>
          <a:prstGeom prst="rect">
            <a:avLst/>
          </a:prstGeom>
          <a:noFill/>
        </p:spPr>
        <p:txBody>
          <a:bodyPr wrap="square" rtlCol="0">
            <a:spAutoFit/>
          </a:bodyPr>
          <a:lstStyle/>
          <a:p>
            <a:r>
              <a:rPr lang="en-US" sz="4000" u="sng" dirty="0"/>
              <a:t>Time</a:t>
            </a:r>
            <a:r>
              <a:rPr lang="en-US" sz="4000" dirty="0"/>
              <a:t> and </a:t>
            </a:r>
            <a:r>
              <a:rPr lang="en-US" sz="4000" u="sng" dirty="0"/>
              <a:t>Location</a:t>
            </a:r>
            <a:r>
              <a:rPr lang="en-US" sz="4000" dirty="0"/>
              <a:t> are front and center</a:t>
            </a:r>
          </a:p>
        </p:txBody>
      </p:sp>
      <p:sp>
        <p:nvSpPr>
          <p:cNvPr id="6" name="TextBox 5"/>
          <p:cNvSpPr txBox="1"/>
          <p:nvPr/>
        </p:nvSpPr>
        <p:spPr>
          <a:xfrm>
            <a:off x="7229475" y="352425"/>
            <a:ext cx="1999073" cy="584775"/>
          </a:xfrm>
          <a:prstGeom prst="rect">
            <a:avLst/>
          </a:prstGeom>
          <a:noFill/>
        </p:spPr>
        <p:txBody>
          <a:bodyPr wrap="none" rtlCol="0">
            <a:spAutoFit/>
          </a:bodyPr>
          <a:lstStyle/>
          <a:p>
            <a:r>
              <a:rPr lang="en-US" sz="3200" dirty="0"/>
              <a:t>Call Center</a:t>
            </a:r>
          </a:p>
        </p:txBody>
      </p:sp>
      <p:sp>
        <p:nvSpPr>
          <p:cNvPr id="2" name="Slide Number Placeholder 1">
            <a:extLst>
              <a:ext uri="{FF2B5EF4-FFF2-40B4-BE49-F238E27FC236}">
                <a16:creationId xmlns:a16="http://schemas.microsoft.com/office/drawing/2014/main" id="{1828C4D0-8962-44F7-BDC7-E3B90753D552}"/>
              </a:ext>
            </a:extLst>
          </p:cNvPr>
          <p:cNvSpPr>
            <a:spLocks noGrp="1"/>
          </p:cNvSpPr>
          <p:nvPr>
            <p:ph type="sldNum" sz="quarter" idx="12"/>
          </p:nvPr>
        </p:nvSpPr>
        <p:spPr/>
        <p:txBody>
          <a:bodyPr/>
          <a:lstStyle/>
          <a:p>
            <a:fld id="{D57F1E4F-1CFF-5643-939E-217C01CDF565}" type="slidenum">
              <a:rPr lang="en-US" smtClean="0"/>
              <a:pPr/>
              <a:t>26</a:t>
            </a:fld>
            <a:endParaRPr lang="en-US" dirty="0"/>
          </a:p>
        </p:txBody>
      </p:sp>
    </p:spTree>
    <p:extLst>
      <p:ext uri="{BB962C8B-B14F-4D97-AF65-F5344CB8AC3E}">
        <p14:creationId xmlns:p14="http://schemas.microsoft.com/office/powerpoint/2010/main" val="1384203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rot="16200000">
            <a:off x="-1928388" y="2047629"/>
            <a:ext cx="4603538" cy="744467"/>
          </a:xfrm>
        </p:spPr>
        <p:txBody>
          <a:bodyPr/>
          <a:lstStyle/>
          <a:p>
            <a:r>
              <a:rPr lang="en-US" dirty="0"/>
              <a:t>Descriptive Analytics</a:t>
            </a:r>
          </a:p>
        </p:txBody>
      </p:sp>
      <p:pic>
        <p:nvPicPr>
          <p:cNvPr id="7170" name="Picture 2" descr="https://www.myeducator.com/reader/resource/942/images/dashboard1.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83597" y="0"/>
            <a:ext cx="11308403"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6991799" y="567081"/>
            <a:ext cx="1999073" cy="584775"/>
          </a:xfrm>
          <a:prstGeom prst="rect">
            <a:avLst/>
          </a:prstGeom>
          <a:noFill/>
        </p:spPr>
        <p:txBody>
          <a:bodyPr wrap="none" rtlCol="0">
            <a:spAutoFit/>
          </a:bodyPr>
          <a:lstStyle/>
          <a:p>
            <a:r>
              <a:rPr lang="en-US" sz="3200" dirty="0">
                <a:solidFill>
                  <a:schemeClr val="bg1"/>
                </a:solidFill>
              </a:rPr>
              <a:t>Call Center</a:t>
            </a:r>
          </a:p>
        </p:txBody>
      </p:sp>
      <p:sp>
        <p:nvSpPr>
          <p:cNvPr id="2" name="Slide Number Placeholder 1">
            <a:extLst>
              <a:ext uri="{FF2B5EF4-FFF2-40B4-BE49-F238E27FC236}">
                <a16:creationId xmlns:a16="http://schemas.microsoft.com/office/drawing/2014/main" id="{3D093C36-0F82-4562-995F-C52543841357}"/>
              </a:ext>
            </a:extLst>
          </p:cNvPr>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32045355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664" y="425506"/>
            <a:ext cx="8596668" cy="879013"/>
          </a:xfrm>
        </p:spPr>
        <p:txBody>
          <a:bodyPr/>
          <a:lstStyle/>
          <a:p>
            <a:r>
              <a:rPr lang="en-US" dirty="0"/>
              <a:t>Predictive Analytics</a:t>
            </a:r>
          </a:p>
        </p:txBody>
      </p:sp>
      <p:sp>
        <p:nvSpPr>
          <p:cNvPr id="3" name="Content Placeholder 2"/>
          <p:cNvSpPr>
            <a:spLocks noGrp="1"/>
          </p:cNvSpPr>
          <p:nvPr>
            <p:ph idx="1"/>
          </p:nvPr>
        </p:nvSpPr>
        <p:spPr>
          <a:xfrm>
            <a:off x="0" y="1488613"/>
            <a:ext cx="8596668" cy="3880773"/>
          </a:xfrm>
        </p:spPr>
        <p:txBody>
          <a:bodyPr>
            <a:normAutofit fontScale="92500" lnSpcReduction="20000"/>
          </a:bodyPr>
          <a:lstStyle/>
          <a:p>
            <a:r>
              <a:rPr lang="en-US" sz="3600" dirty="0"/>
              <a:t>You can use past and current data to predict future outcomes</a:t>
            </a:r>
          </a:p>
          <a:p>
            <a:pPr lvl="1"/>
            <a:r>
              <a:rPr lang="en-US" sz="3200" dirty="0"/>
              <a:t>Resource (e.g., employees) demand forecasts</a:t>
            </a:r>
          </a:p>
          <a:p>
            <a:pPr lvl="1"/>
            <a:r>
              <a:rPr lang="en-US" sz="3200" dirty="0"/>
              <a:t>Inventory forecasts</a:t>
            </a:r>
          </a:p>
          <a:p>
            <a:pPr lvl="1"/>
            <a:r>
              <a:rPr lang="en-US" sz="3200" dirty="0"/>
              <a:t>Sales forecasts</a:t>
            </a:r>
          </a:p>
          <a:p>
            <a:pPr lvl="1"/>
            <a:r>
              <a:rPr lang="en-US" sz="3200" dirty="0"/>
              <a:t>Traffic forecasts</a:t>
            </a:r>
          </a:p>
          <a:p>
            <a:pPr lvl="1"/>
            <a:r>
              <a:rPr lang="en-US" sz="3200" dirty="0"/>
              <a:t>Automated driving risk forecast</a:t>
            </a:r>
          </a:p>
        </p:txBody>
      </p:sp>
      <p:pic>
        <p:nvPicPr>
          <p:cNvPr id="9218" name="Picture 2" descr="http://www.nozeyparkers.co.uk/ws-public/uploads/184_forecast.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429500" y="3348037"/>
            <a:ext cx="4762500" cy="2981326"/>
          </a:xfrm>
          <a:prstGeom prst="rect">
            <a:avLst/>
          </a:prstGeom>
          <a:noFill/>
          <a:extLst>
            <a:ext uri="{909E8E84-426E-40dd-AFC4-6F175D3DCCD1}">
              <a14:hiddenFill xmlns:a14="http://schemas.microsoft.com/office/drawing/2010/main" xmlns="">
                <a:solidFill>
                  <a:srgbClr val="FFFFFF"/>
                </a:solidFill>
              </a14:hiddenFill>
            </a:ext>
          </a:extLst>
        </p:spPr>
      </p:pic>
      <p:sp>
        <p:nvSpPr>
          <p:cNvPr id="4" name="Slide Number Placeholder 3">
            <a:extLst>
              <a:ext uri="{FF2B5EF4-FFF2-40B4-BE49-F238E27FC236}">
                <a16:creationId xmlns:a16="http://schemas.microsoft.com/office/drawing/2014/main" id="{9C4D247D-6E7C-40F5-AD11-B3D776C46A59}"/>
              </a:ext>
            </a:extLst>
          </p:cNvPr>
          <p:cNvSpPr>
            <a:spLocks noGrp="1"/>
          </p:cNvSpPr>
          <p:nvPr>
            <p:ph type="sldNum" sz="quarter" idx="12"/>
          </p:nvPr>
        </p:nvSpPr>
        <p:spPr/>
        <p:txBody>
          <a:bodyPr/>
          <a:lstStyle/>
          <a:p>
            <a:fld id="{D57F1E4F-1CFF-5643-939E-217C01CDF565}" type="slidenum">
              <a:rPr lang="en-US" smtClean="0"/>
              <a:pPr/>
              <a:t>28</a:t>
            </a:fld>
            <a:endParaRPr lang="en-US" dirty="0"/>
          </a:p>
        </p:txBody>
      </p:sp>
    </p:spTree>
    <p:extLst>
      <p:ext uri="{BB962C8B-B14F-4D97-AF65-F5344CB8AC3E}">
        <p14:creationId xmlns:p14="http://schemas.microsoft.com/office/powerpoint/2010/main" val="2986190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www.myeducator.com/reader/resource/942/images/BI%20complexity.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142999" y="0"/>
            <a:ext cx="9865706"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extBox 1"/>
          <p:cNvSpPr txBox="1"/>
          <p:nvPr/>
        </p:nvSpPr>
        <p:spPr>
          <a:xfrm>
            <a:off x="4358470" y="2277619"/>
            <a:ext cx="1572430" cy="892552"/>
          </a:xfrm>
          <a:prstGeom prst="rect">
            <a:avLst/>
          </a:prstGeom>
          <a:solidFill>
            <a:srgbClr val="76C2FF"/>
          </a:solidFill>
        </p:spPr>
        <p:txBody>
          <a:bodyPr wrap="square" rtlCol="0" anchor="ctr">
            <a:spAutoFit/>
          </a:bodyPr>
          <a:lstStyle/>
          <a:p>
            <a:pPr algn="ctr"/>
            <a:r>
              <a:rPr lang="en-US" sz="2000" b="1" dirty="0"/>
              <a:t>Prediction</a:t>
            </a:r>
            <a:endParaRPr lang="en-US" sz="1600" b="1" dirty="0"/>
          </a:p>
          <a:p>
            <a:pPr algn="ctr"/>
            <a:r>
              <a:rPr lang="en-US" sz="1600" dirty="0"/>
              <a:t>What might happen?</a:t>
            </a:r>
          </a:p>
        </p:txBody>
      </p:sp>
      <p:sp>
        <p:nvSpPr>
          <p:cNvPr id="4" name="TextBox 3"/>
          <p:cNvSpPr txBox="1"/>
          <p:nvPr/>
        </p:nvSpPr>
        <p:spPr>
          <a:xfrm>
            <a:off x="3134552" y="3528938"/>
            <a:ext cx="1436926" cy="811411"/>
          </a:xfrm>
          <a:prstGeom prst="rect">
            <a:avLst/>
          </a:prstGeom>
          <a:solidFill>
            <a:srgbClr val="2B8FDD"/>
          </a:solidFill>
        </p:spPr>
        <p:txBody>
          <a:bodyPr wrap="none" rtlCol="0" anchor="ctr">
            <a:spAutoFit/>
          </a:bodyPr>
          <a:lstStyle/>
          <a:p>
            <a:pPr algn="ctr"/>
            <a:r>
              <a:rPr lang="en-US" sz="2000" b="1" dirty="0"/>
              <a:t>Monitoring</a:t>
            </a:r>
            <a:endParaRPr lang="en-US" sz="1600" b="1" dirty="0"/>
          </a:p>
          <a:p>
            <a:pPr algn="ctr"/>
            <a:r>
              <a:rPr lang="en-US" sz="1600" dirty="0"/>
              <a:t>What’s happening </a:t>
            </a:r>
            <a:br>
              <a:rPr lang="en-US" sz="1600" dirty="0"/>
            </a:br>
            <a:r>
              <a:rPr lang="en-US" sz="1600" dirty="0"/>
              <a:t>right now?</a:t>
            </a:r>
          </a:p>
        </p:txBody>
      </p:sp>
      <p:sp>
        <p:nvSpPr>
          <p:cNvPr id="5" name="TextBox 4"/>
          <p:cNvSpPr txBox="1"/>
          <p:nvPr/>
        </p:nvSpPr>
        <p:spPr>
          <a:xfrm>
            <a:off x="2124440" y="4592696"/>
            <a:ext cx="1080167" cy="892552"/>
          </a:xfrm>
          <a:prstGeom prst="rect">
            <a:avLst/>
          </a:prstGeom>
          <a:solidFill>
            <a:srgbClr val="2697E7"/>
          </a:solidFill>
        </p:spPr>
        <p:txBody>
          <a:bodyPr wrap="none" rtlCol="0" anchor="ctr">
            <a:spAutoFit/>
          </a:bodyPr>
          <a:lstStyle/>
          <a:p>
            <a:pPr algn="ctr"/>
            <a:r>
              <a:rPr lang="en-US" sz="2000" b="1" dirty="0"/>
              <a:t>Analysis</a:t>
            </a:r>
            <a:endParaRPr lang="en-US" sz="1600" b="1" dirty="0"/>
          </a:p>
          <a:p>
            <a:pPr algn="ctr"/>
            <a:r>
              <a:rPr lang="en-US" sz="1600" dirty="0"/>
              <a:t>Why did it </a:t>
            </a:r>
            <a:br>
              <a:rPr lang="en-US" sz="1600" dirty="0"/>
            </a:br>
            <a:r>
              <a:rPr lang="en-US" sz="1600" dirty="0"/>
              <a:t>happen?</a:t>
            </a:r>
          </a:p>
        </p:txBody>
      </p:sp>
      <p:sp>
        <p:nvSpPr>
          <p:cNvPr id="6" name="TextBox 5"/>
          <p:cNvSpPr txBox="1"/>
          <p:nvPr/>
        </p:nvSpPr>
        <p:spPr>
          <a:xfrm>
            <a:off x="1183295" y="5696515"/>
            <a:ext cx="1407505" cy="892552"/>
          </a:xfrm>
          <a:prstGeom prst="rect">
            <a:avLst/>
          </a:prstGeom>
          <a:solidFill>
            <a:srgbClr val="0464AA"/>
          </a:solidFill>
        </p:spPr>
        <p:txBody>
          <a:bodyPr wrap="square" rtlCol="0" anchor="ctr">
            <a:spAutoFit/>
          </a:bodyPr>
          <a:lstStyle/>
          <a:p>
            <a:pPr algn="ctr"/>
            <a:r>
              <a:rPr lang="en-US" sz="2000" b="1" dirty="0">
                <a:solidFill>
                  <a:schemeClr val="bg1"/>
                </a:solidFill>
              </a:rPr>
              <a:t>Reporting</a:t>
            </a:r>
            <a:endParaRPr lang="en-US" sz="1600" b="1" dirty="0">
              <a:solidFill>
                <a:schemeClr val="bg1"/>
              </a:solidFill>
            </a:endParaRPr>
          </a:p>
          <a:p>
            <a:pPr algn="ctr"/>
            <a:r>
              <a:rPr lang="en-US" sz="1600" dirty="0">
                <a:solidFill>
                  <a:schemeClr val="bg1"/>
                </a:solidFill>
              </a:rPr>
              <a:t>What</a:t>
            </a:r>
            <a:br>
              <a:rPr lang="en-US" sz="1600" dirty="0">
                <a:solidFill>
                  <a:schemeClr val="bg1"/>
                </a:solidFill>
              </a:rPr>
            </a:br>
            <a:r>
              <a:rPr lang="en-US" sz="1600" dirty="0">
                <a:solidFill>
                  <a:schemeClr val="bg1"/>
                </a:solidFill>
              </a:rPr>
              <a:t>happened?</a:t>
            </a:r>
          </a:p>
        </p:txBody>
      </p:sp>
      <p:sp>
        <p:nvSpPr>
          <p:cNvPr id="3" name="TextBox 2"/>
          <p:cNvSpPr txBox="1"/>
          <p:nvPr/>
        </p:nvSpPr>
        <p:spPr>
          <a:xfrm>
            <a:off x="8444553" y="3667836"/>
            <a:ext cx="2009589" cy="369332"/>
          </a:xfrm>
          <a:prstGeom prst="rect">
            <a:avLst/>
          </a:prstGeom>
          <a:solidFill>
            <a:schemeClr val="bg1"/>
          </a:solidFill>
        </p:spPr>
        <p:txBody>
          <a:bodyPr wrap="none" rtlCol="0">
            <a:spAutoFit/>
          </a:bodyPr>
          <a:lstStyle/>
          <a:p>
            <a:r>
              <a:rPr lang="en-US" dirty="0"/>
              <a:t>Predictive Analytics</a:t>
            </a:r>
          </a:p>
        </p:txBody>
      </p:sp>
      <p:sp>
        <p:nvSpPr>
          <p:cNvPr id="9" name="TextBox 8"/>
          <p:cNvSpPr txBox="1"/>
          <p:nvPr/>
        </p:nvSpPr>
        <p:spPr>
          <a:xfrm>
            <a:off x="8444553" y="4335647"/>
            <a:ext cx="2414122" cy="369332"/>
          </a:xfrm>
          <a:prstGeom prst="rect">
            <a:avLst/>
          </a:prstGeom>
          <a:solidFill>
            <a:schemeClr val="bg1"/>
          </a:solidFill>
        </p:spPr>
        <p:txBody>
          <a:bodyPr wrap="none" rtlCol="0">
            <a:spAutoFit/>
          </a:bodyPr>
          <a:lstStyle/>
          <a:p>
            <a:r>
              <a:rPr lang="en-US" dirty="0"/>
              <a:t>Dashboards, Scorecards</a:t>
            </a:r>
          </a:p>
        </p:txBody>
      </p:sp>
      <p:sp>
        <p:nvSpPr>
          <p:cNvPr id="10" name="TextBox 9"/>
          <p:cNvSpPr txBox="1"/>
          <p:nvPr/>
        </p:nvSpPr>
        <p:spPr>
          <a:xfrm>
            <a:off x="8444553" y="5063629"/>
            <a:ext cx="2255292" cy="646331"/>
          </a:xfrm>
          <a:prstGeom prst="rect">
            <a:avLst/>
          </a:prstGeom>
          <a:solidFill>
            <a:schemeClr val="bg1"/>
          </a:solidFill>
        </p:spPr>
        <p:txBody>
          <a:bodyPr wrap="square" rtlCol="0">
            <a:spAutoFit/>
          </a:bodyPr>
          <a:lstStyle/>
          <a:p>
            <a:r>
              <a:rPr lang="en-US" dirty="0"/>
              <a:t>OLAP, Visualization tools</a:t>
            </a:r>
          </a:p>
        </p:txBody>
      </p:sp>
      <p:sp>
        <p:nvSpPr>
          <p:cNvPr id="11" name="TextBox 10"/>
          <p:cNvSpPr txBox="1"/>
          <p:nvPr/>
        </p:nvSpPr>
        <p:spPr>
          <a:xfrm>
            <a:off x="8444553" y="5960814"/>
            <a:ext cx="2255292" cy="646331"/>
          </a:xfrm>
          <a:prstGeom prst="rect">
            <a:avLst/>
          </a:prstGeom>
          <a:solidFill>
            <a:srgbClr val="F2F2F2"/>
          </a:solidFill>
        </p:spPr>
        <p:txBody>
          <a:bodyPr wrap="square" rtlCol="0">
            <a:spAutoFit/>
          </a:bodyPr>
          <a:lstStyle/>
          <a:p>
            <a:r>
              <a:rPr lang="en-US" dirty="0"/>
              <a:t>Query, reporting, search tools</a:t>
            </a:r>
          </a:p>
        </p:txBody>
      </p:sp>
      <p:sp>
        <p:nvSpPr>
          <p:cNvPr id="12" name="TextBox 11"/>
          <p:cNvSpPr txBox="1"/>
          <p:nvPr/>
        </p:nvSpPr>
        <p:spPr>
          <a:xfrm>
            <a:off x="6839804" y="2895146"/>
            <a:ext cx="3979551" cy="369332"/>
          </a:xfrm>
          <a:prstGeom prst="rect">
            <a:avLst/>
          </a:prstGeom>
          <a:solidFill>
            <a:srgbClr val="F2F2F2"/>
          </a:solidFill>
        </p:spPr>
        <p:txBody>
          <a:bodyPr wrap="none" rtlCol="0">
            <a:spAutoFit/>
          </a:bodyPr>
          <a:lstStyle/>
          <a:p>
            <a:r>
              <a:rPr lang="en-US" dirty="0"/>
              <a:t>BUSINESS INTELLIGENCE TECHNOLOGIES</a:t>
            </a:r>
          </a:p>
        </p:txBody>
      </p:sp>
      <p:sp>
        <p:nvSpPr>
          <p:cNvPr id="13" name="TextBox 12"/>
          <p:cNvSpPr txBox="1"/>
          <p:nvPr/>
        </p:nvSpPr>
        <p:spPr>
          <a:xfrm>
            <a:off x="8444553" y="3641885"/>
            <a:ext cx="2009589" cy="406265"/>
          </a:xfrm>
          <a:prstGeom prst="rect">
            <a:avLst/>
          </a:prstGeom>
          <a:solidFill>
            <a:srgbClr val="F2F2F2"/>
          </a:solidFill>
        </p:spPr>
        <p:txBody>
          <a:bodyPr wrap="none" rtlCol="0">
            <a:spAutoFit/>
          </a:bodyPr>
          <a:lstStyle/>
          <a:p>
            <a:r>
              <a:rPr lang="en-US" dirty="0"/>
              <a:t>Predictive Analytics</a:t>
            </a:r>
          </a:p>
        </p:txBody>
      </p:sp>
      <p:sp>
        <p:nvSpPr>
          <p:cNvPr id="14" name="TextBox 13"/>
          <p:cNvSpPr txBox="1"/>
          <p:nvPr/>
        </p:nvSpPr>
        <p:spPr>
          <a:xfrm>
            <a:off x="8444553" y="4319932"/>
            <a:ext cx="2414122" cy="406265"/>
          </a:xfrm>
          <a:prstGeom prst="rect">
            <a:avLst/>
          </a:prstGeom>
          <a:solidFill>
            <a:srgbClr val="F2F2F2"/>
          </a:solidFill>
        </p:spPr>
        <p:txBody>
          <a:bodyPr wrap="none" rtlCol="0">
            <a:spAutoFit/>
          </a:bodyPr>
          <a:lstStyle/>
          <a:p>
            <a:r>
              <a:rPr lang="en-US" dirty="0"/>
              <a:t>Dashboards, Scorecards</a:t>
            </a:r>
          </a:p>
        </p:txBody>
      </p:sp>
      <p:sp>
        <p:nvSpPr>
          <p:cNvPr id="15" name="TextBox 14"/>
          <p:cNvSpPr txBox="1"/>
          <p:nvPr/>
        </p:nvSpPr>
        <p:spPr>
          <a:xfrm>
            <a:off x="8444553" y="5020415"/>
            <a:ext cx="2255292" cy="710964"/>
          </a:xfrm>
          <a:prstGeom prst="rect">
            <a:avLst/>
          </a:prstGeom>
          <a:solidFill>
            <a:srgbClr val="F2F2F2"/>
          </a:solidFill>
        </p:spPr>
        <p:txBody>
          <a:bodyPr wrap="square" rtlCol="0">
            <a:spAutoFit/>
          </a:bodyPr>
          <a:lstStyle/>
          <a:p>
            <a:r>
              <a:rPr lang="en-US" dirty="0"/>
              <a:t>OLAP, Visualization tools</a:t>
            </a:r>
          </a:p>
        </p:txBody>
      </p:sp>
      <p:sp>
        <p:nvSpPr>
          <p:cNvPr id="7" name="Slide Number Placeholder 6">
            <a:extLst>
              <a:ext uri="{FF2B5EF4-FFF2-40B4-BE49-F238E27FC236}">
                <a16:creationId xmlns:a16="http://schemas.microsoft.com/office/drawing/2014/main" id="{F27B3BF0-A50E-4C47-91B2-41B22409A2E5}"/>
              </a:ext>
            </a:extLst>
          </p:cNvPr>
          <p:cNvSpPr>
            <a:spLocks noGrp="1"/>
          </p:cNvSpPr>
          <p:nvPr>
            <p:ph type="sldNum" sz="quarter" idx="12"/>
          </p:nvPr>
        </p:nvSpPr>
        <p:spPr/>
        <p:txBody>
          <a:bodyPr/>
          <a:lstStyle/>
          <a:p>
            <a:fld id="{D57F1E4F-1CFF-5643-939E-217C01CDF565}" type="slidenum">
              <a:rPr lang="en-US" smtClean="0"/>
              <a:pPr/>
              <a:t>29</a:t>
            </a:fld>
            <a:endParaRPr lang="en-US" dirty="0"/>
          </a:p>
        </p:txBody>
      </p:sp>
    </p:spTree>
    <p:extLst>
      <p:ext uri="{BB962C8B-B14F-4D97-AF65-F5344CB8AC3E}">
        <p14:creationId xmlns:p14="http://schemas.microsoft.com/office/powerpoint/2010/main" val="3772177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9AA5E-08D4-4F46-8634-68AE64E35C01}"/>
              </a:ext>
            </a:extLst>
          </p:cNvPr>
          <p:cNvSpPr>
            <a:spLocks noGrp="1"/>
          </p:cNvSpPr>
          <p:nvPr>
            <p:ph type="title"/>
          </p:nvPr>
        </p:nvSpPr>
        <p:spPr/>
        <p:txBody>
          <a:bodyPr/>
          <a:lstStyle/>
          <a:p>
            <a:r>
              <a:rPr lang="en-US" dirty="0"/>
              <a:t>Upcoming Schedule</a:t>
            </a:r>
          </a:p>
        </p:txBody>
      </p:sp>
      <p:sp>
        <p:nvSpPr>
          <p:cNvPr id="3" name="Content Placeholder 2">
            <a:extLst>
              <a:ext uri="{FF2B5EF4-FFF2-40B4-BE49-F238E27FC236}">
                <a16:creationId xmlns:a16="http://schemas.microsoft.com/office/drawing/2014/main" id="{06165ADE-386B-4C44-957F-2F0D7DA315C5}"/>
              </a:ext>
            </a:extLst>
          </p:cNvPr>
          <p:cNvSpPr>
            <a:spLocks noGrp="1"/>
          </p:cNvSpPr>
          <p:nvPr>
            <p:ph idx="1"/>
          </p:nvPr>
        </p:nvSpPr>
        <p:spPr>
          <a:xfrm>
            <a:off x="677333" y="1574800"/>
            <a:ext cx="9297939" cy="5008879"/>
          </a:xfrm>
        </p:spPr>
        <p:txBody>
          <a:bodyPr>
            <a:normAutofit fontScale="92500" lnSpcReduction="10000"/>
          </a:bodyPr>
          <a:lstStyle/>
          <a:p>
            <a:r>
              <a:rPr lang="en-US" sz="2800" dirty="0"/>
              <a:t>In-Class</a:t>
            </a:r>
          </a:p>
          <a:p>
            <a:pPr lvl="1"/>
            <a:r>
              <a:rPr lang="en-US" sz="2400" dirty="0"/>
              <a:t>Today: Introduction to Business Intelligence and Data Mining (Chapter 5)</a:t>
            </a:r>
          </a:p>
          <a:p>
            <a:pPr lvl="1"/>
            <a:r>
              <a:rPr lang="en-US" sz="2400" dirty="0"/>
              <a:t>Monday 3/9: Prof Redd in Washington D.C. Data Conference</a:t>
            </a:r>
            <a:br>
              <a:rPr lang="en-US" sz="2400" dirty="0"/>
            </a:br>
            <a:r>
              <a:rPr lang="en-US" sz="2400" dirty="0"/>
              <a:t>Practice Tableau with Tas</a:t>
            </a:r>
          </a:p>
          <a:p>
            <a:pPr lvl="1"/>
            <a:r>
              <a:rPr lang="en-US" sz="2400" dirty="0"/>
              <a:t>Wednesday 3/11: Begin Work with Tableau</a:t>
            </a:r>
          </a:p>
          <a:p>
            <a:r>
              <a:rPr lang="en-US" sz="2800" dirty="0"/>
              <a:t>Homework and Exam</a:t>
            </a:r>
          </a:p>
          <a:p>
            <a:pPr lvl="1"/>
            <a:r>
              <a:rPr lang="en-US" sz="2400" dirty="0"/>
              <a:t>Today: Olympus Tours Due (Unit 4.6)</a:t>
            </a:r>
          </a:p>
          <a:p>
            <a:pPr lvl="1"/>
            <a:r>
              <a:rPr lang="en-US" sz="2400" dirty="0"/>
              <a:t>Saturday 3/7: VBA Programming Midterm Due (Unit 4.8)</a:t>
            </a:r>
          </a:p>
          <a:p>
            <a:pPr lvl="2"/>
            <a:r>
              <a:rPr lang="en-US" sz="2000" dirty="0"/>
              <a:t>Check the review materials from Monday!</a:t>
            </a:r>
          </a:p>
          <a:p>
            <a:pPr lvl="1"/>
            <a:r>
              <a:rPr lang="en-US" sz="2400" dirty="0"/>
              <a:t>Sometime this week, download and install Tableau</a:t>
            </a:r>
            <a:br>
              <a:rPr lang="en-US" sz="2400" dirty="0"/>
            </a:br>
            <a:r>
              <a:rPr lang="en-US" sz="2400" dirty="0"/>
              <a:t>(instructions on </a:t>
            </a:r>
            <a:r>
              <a:rPr lang="en-US" sz="2400" dirty="0" err="1"/>
              <a:t>LearningSuite</a:t>
            </a:r>
            <a:r>
              <a:rPr lang="en-US" sz="2400" dirty="0"/>
              <a:t> schedule)</a:t>
            </a:r>
          </a:p>
        </p:txBody>
      </p:sp>
    </p:spTree>
    <p:extLst>
      <p:ext uri="{BB962C8B-B14F-4D97-AF65-F5344CB8AC3E}">
        <p14:creationId xmlns:p14="http://schemas.microsoft.com/office/powerpoint/2010/main" val="1546950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E8939-E2CC-488D-A3DE-898152ACF20C}"/>
              </a:ext>
            </a:extLst>
          </p:cNvPr>
          <p:cNvSpPr>
            <a:spLocks noGrp="1"/>
          </p:cNvSpPr>
          <p:nvPr>
            <p:ph type="title"/>
          </p:nvPr>
        </p:nvSpPr>
        <p:spPr>
          <a:xfrm>
            <a:off x="461204" y="210589"/>
            <a:ext cx="8596668" cy="820189"/>
          </a:xfrm>
        </p:spPr>
        <p:txBody>
          <a:bodyPr/>
          <a:lstStyle/>
          <a:p>
            <a:r>
              <a:rPr lang="en-US" dirty="0"/>
              <a:t>Summary Outline – Key Terms</a:t>
            </a:r>
          </a:p>
        </p:txBody>
      </p:sp>
      <p:sp>
        <p:nvSpPr>
          <p:cNvPr id="3" name="Content Placeholder 2">
            <a:extLst>
              <a:ext uri="{FF2B5EF4-FFF2-40B4-BE49-F238E27FC236}">
                <a16:creationId xmlns:a16="http://schemas.microsoft.com/office/drawing/2014/main" id="{AE0A847F-A03F-4F2C-80C2-A9C17CD65FA1}"/>
              </a:ext>
            </a:extLst>
          </p:cNvPr>
          <p:cNvSpPr>
            <a:spLocks noGrp="1"/>
          </p:cNvSpPr>
          <p:nvPr>
            <p:ph idx="1"/>
          </p:nvPr>
        </p:nvSpPr>
        <p:spPr>
          <a:xfrm>
            <a:off x="677334" y="1030778"/>
            <a:ext cx="8596668" cy="5433521"/>
          </a:xfrm>
        </p:spPr>
        <p:txBody>
          <a:bodyPr>
            <a:normAutofit fontScale="92500" lnSpcReduction="20000"/>
          </a:bodyPr>
          <a:lstStyle/>
          <a:p>
            <a:r>
              <a:rPr lang="en-US" dirty="0"/>
              <a:t>Source</a:t>
            </a:r>
          </a:p>
          <a:p>
            <a:pPr lvl="1"/>
            <a:r>
              <a:rPr lang="en-US" dirty="0"/>
              <a:t>RDBMS – OLTP (Operational-Transactional Database)</a:t>
            </a:r>
          </a:p>
          <a:p>
            <a:pPr lvl="1"/>
            <a:r>
              <a:rPr lang="en-US" dirty="0"/>
              <a:t>Systems Logs, Sensors, Instrumentation, etc.</a:t>
            </a:r>
          </a:p>
          <a:p>
            <a:pPr lvl="1"/>
            <a:r>
              <a:rPr lang="en-US" dirty="0"/>
              <a:t>Data Mining</a:t>
            </a:r>
          </a:p>
          <a:p>
            <a:r>
              <a:rPr lang="en-US" dirty="0"/>
              <a:t>Process</a:t>
            </a:r>
          </a:p>
          <a:p>
            <a:pPr lvl="1"/>
            <a:r>
              <a:rPr lang="en-US" dirty="0"/>
              <a:t>ETL: Extract – Transform - Load</a:t>
            </a:r>
          </a:p>
          <a:p>
            <a:pPr lvl="1"/>
            <a:r>
              <a:rPr lang="en-US" dirty="0"/>
              <a:t>RDBMS – OLAP (Cube) (Analytical Database)</a:t>
            </a:r>
          </a:p>
          <a:p>
            <a:pPr lvl="1"/>
            <a:r>
              <a:rPr lang="en-US" dirty="0"/>
              <a:t>Data Warehouse</a:t>
            </a:r>
          </a:p>
          <a:p>
            <a:pPr lvl="1"/>
            <a:r>
              <a:rPr lang="en-US" dirty="0"/>
              <a:t>Data Lake</a:t>
            </a:r>
          </a:p>
          <a:p>
            <a:pPr lvl="1"/>
            <a:r>
              <a:rPr lang="en-US" dirty="0"/>
              <a:t>Data Mart</a:t>
            </a:r>
          </a:p>
          <a:p>
            <a:pPr lvl="1"/>
            <a:r>
              <a:rPr lang="en-US" dirty="0"/>
              <a:t>Time-Series Analysis</a:t>
            </a:r>
          </a:p>
          <a:p>
            <a:pPr lvl="1"/>
            <a:r>
              <a:rPr lang="en-US" dirty="0"/>
              <a:t>Data Cleaning </a:t>
            </a:r>
            <a:r>
              <a:rPr lang="en-US"/>
              <a:t>/ Scrubbing</a:t>
            </a:r>
            <a:endParaRPr lang="en-US" dirty="0"/>
          </a:p>
          <a:p>
            <a:r>
              <a:rPr lang="en-US" dirty="0"/>
              <a:t>Display</a:t>
            </a:r>
          </a:p>
          <a:p>
            <a:pPr lvl="1"/>
            <a:r>
              <a:rPr lang="en-US" dirty="0"/>
              <a:t>Key Performance Indicators (KPI)</a:t>
            </a:r>
          </a:p>
          <a:p>
            <a:pPr lvl="1"/>
            <a:r>
              <a:rPr lang="en-US" dirty="0"/>
              <a:t>Dashboards</a:t>
            </a:r>
          </a:p>
          <a:p>
            <a:pPr lvl="1"/>
            <a:r>
              <a:rPr lang="en-US" dirty="0"/>
              <a:t>Descriptive Analytics</a:t>
            </a:r>
          </a:p>
          <a:p>
            <a:pPr lvl="1"/>
            <a:r>
              <a:rPr lang="en-US" dirty="0"/>
              <a:t>Predictive Analytics</a:t>
            </a:r>
          </a:p>
        </p:txBody>
      </p:sp>
    </p:spTree>
    <p:extLst>
      <p:ext uri="{BB962C8B-B14F-4D97-AF65-F5344CB8AC3E}">
        <p14:creationId xmlns:p14="http://schemas.microsoft.com/office/powerpoint/2010/main" val="2053009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ttps://documents.lucidchart.com/documents/e227e32c-c557-4b7d-a2d4-8a39445d3ee0/pages/3gCXzZJ7QECRq?a=1061&amp;x=1509&amp;y=702&amp;w=2899&amp;h=1807&amp;store=1&amp;accept=image%2F*&amp;auth=LCA%20bcfa9c4dca1f5ee0028065a78dd05c4cea0480b3-ts%3D1552323578">
            <a:extLst>
              <a:ext uri="{FF2B5EF4-FFF2-40B4-BE49-F238E27FC236}">
                <a16:creationId xmlns:a16="http://schemas.microsoft.com/office/drawing/2014/main" id="{9E408CA5-6455-49D2-8773-24ACB24D89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88" t="4842" b="706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pPr>
              <a:defRPr/>
            </a:pPr>
            <a:fld id="{AA76D622-3479-4A69-8477-48991464E9F5}" type="slidenum">
              <a:rPr lang="en-US" smtClean="0"/>
              <a:pPr>
                <a:defRPr/>
              </a:pPr>
              <a:t>4</a:t>
            </a:fld>
            <a:endParaRPr lang="en-US"/>
          </a:p>
        </p:txBody>
      </p:sp>
      <p:sp>
        <p:nvSpPr>
          <p:cNvPr id="56" name="Rectangle 55"/>
          <p:cNvSpPr/>
          <p:nvPr/>
        </p:nvSpPr>
        <p:spPr>
          <a:xfrm>
            <a:off x="7156959" y="413935"/>
            <a:ext cx="1752600" cy="1053825"/>
          </a:xfrm>
          <a:prstGeom prst="rect">
            <a:avLst/>
          </a:prstGeom>
          <a:noFill/>
          <a:ln w="55000" cap="flat" cmpd="thickThin"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Lucida Sans Unicode"/>
              <a:ea typeface="+mn-ea"/>
              <a:cs typeface="+mn-cs"/>
            </a:endParaRPr>
          </a:p>
        </p:txBody>
      </p:sp>
    </p:spTree>
    <p:extLst>
      <p:ext uri="{BB962C8B-B14F-4D97-AF65-F5344CB8AC3E}">
        <p14:creationId xmlns:p14="http://schemas.microsoft.com/office/powerpoint/2010/main" val="1363935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1">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2" name="Isosceles Triangle 13">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8375CFF8-0DE8-47F6-AD23-D38D287F54C5}"/>
              </a:ext>
            </a:extLst>
          </p:cNvPr>
          <p:cNvSpPr>
            <a:spLocks noGrp="1"/>
          </p:cNvSpPr>
          <p:nvPr>
            <p:ph type="title"/>
          </p:nvPr>
        </p:nvSpPr>
        <p:spPr>
          <a:xfrm>
            <a:off x="650307" y="212834"/>
            <a:ext cx="4203045" cy="1375608"/>
          </a:xfrm>
        </p:spPr>
        <p:txBody>
          <a:bodyPr anchor="ctr">
            <a:normAutofit/>
          </a:bodyPr>
          <a:lstStyle/>
          <a:p>
            <a:r>
              <a:rPr lang="en-US" dirty="0">
                <a:solidFill>
                  <a:schemeClr val="bg1"/>
                </a:solidFill>
              </a:rPr>
              <a:t>Business Intelligence</a:t>
            </a:r>
          </a:p>
        </p:txBody>
      </p:sp>
      <p:sp>
        <p:nvSpPr>
          <p:cNvPr id="3" name="Content Placeholder 2">
            <a:extLst>
              <a:ext uri="{FF2B5EF4-FFF2-40B4-BE49-F238E27FC236}">
                <a16:creationId xmlns:a16="http://schemas.microsoft.com/office/drawing/2014/main" id="{68CB1163-922C-406E-8781-6E7200809AC5}"/>
              </a:ext>
            </a:extLst>
          </p:cNvPr>
          <p:cNvSpPr>
            <a:spLocks noGrp="1"/>
          </p:cNvSpPr>
          <p:nvPr>
            <p:ph idx="1"/>
          </p:nvPr>
        </p:nvSpPr>
        <p:spPr>
          <a:xfrm>
            <a:off x="216674" y="1801277"/>
            <a:ext cx="4660126" cy="4549648"/>
          </a:xfrm>
        </p:spPr>
        <p:txBody>
          <a:bodyPr>
            <a:normAutofit/>
          </a:bodyPr>
          <a:lstStyle/>
          <a:p>
            <a:pPr>
              <a:lnSpc>
                <a:spcPct val="90000"/>
              </a:lnSpc>
            </a:pPr>
            <a:r>
              <a:rPr lang="en-US" sz="2000" dirty="0">
                <a:solidFill>
                  <a:schemeClr val="bg1"/>
                </a:solidFill>
              </a:rPr>
              <a:t>The collection and organization of data into information that informs good decision making.</a:t>
            </a:r>
            <a:br>
              <a:rPr lang="en-US" sz="2000" dirty="0">
                <a:solidFill>
                  <a:schemeClr val="bg1"/>
                </a:solidFill>
              </a:rPr>
            </a:br>
            <a:r>
              <a:rPr lang="en-US" sz="2000" dirty="0">
                <a:solidFill>
                  <a:schemeClr val="bg1"/>
                </a:solidFill>
              </a:rPr>
              <a:t>(Brandt Redd)</a:t>
            </a:r>
          </a:p>
          <a:p>
            <a:pPr>
              <a:lnSpc>
                <a:spcPct val="90000"/>
              </a:lnSpc>
            </a:pPr>
            <a:r>
              <a:rPr lang="en-US" dirty="0">
                <a:solidFill>
                  <a:schemeClr val="bg1"/>
                </a:solidFill>
              </a:rPr>
              <a:t>The </a:t>
            </a:r>
            <a:r>
              <a:rPr lang="en-US" b="1" dirty="0">
                <a:solidFill>
                  <a:schemeClr val="bg1"/>
                </a:solidFill>
              </a:rPr>
              <a:t>procedural and technical infrastructure that collects, stores, and analyzes the data produced by a company’s activities</a:t>
            </a:r>
            <a:r>
              <a:rPr lang="en-US" dirty="0">
                <a:solidFill>
                  <a:schemeClr val="bg1"/>
                </a:solidFill>
              </a:rPr>
              <a:t>.</a:t>
            </a:r>
            <a:br>
              <a:rPr lang="en-US" dirty="0">
                <a:solidFill>
                  <a:schemeClr val="bg1"/>
                </a:solidFill>
              </a:rPr>
            </a:br>
            <a:r>
              <a:rPr lang="en-US" dirty="0">
                <a:solidFill>
                  <a:schemeClr val="bg1"/>
                </a:solidFill>
              </a:rPr>
              <a:t>(Investopedia)</a:t>
            </a:r>
          </a:p>
          <a:p>
            <a:pPr>
              <a:lnSpc>
                <a:spcPct val="90000"/>
              </a:lnSpc>
            </a:pPr>
            <a:r>
              <a:rPr lang="en-US" dirty="0">
                <a:solidFill>
                  <a:schemeClr val="bg1"/>
                </a:solidFill>
              </a:rPr>
              <a:t>The strategies and technologies used by enterprises for the </a:t>
            </a:r>
            <a:r>
              <a:rPr lang="en-US" sz="2000" dirty="0">
                <a:solidFill>
                  <a:schemeClr val="bg1"/>
                </a:solidFill>
              </a:rPr>
              <a:t>data</a:t>
            </a:r>
            <a:r>
              <a:rPr lang="en-US" dirty="0">
                <a:solidFill>
                  <a:schemeClr val="bg1"/>
                </a:solidFill>
              </a:rPr>
              <a:t> analysis of business information. BI technologies provide historical, current and predictive views of business operations. (Wikipedia)</a:t>
            </a:r>
          </a:p>
        </p:txBody>
      </p:sp>
      <p:pic>
        <p:nvPicPr>
          <p:cNvPr id="5" name="Picture 4">
            <a:extLst>
              <a:ext uri="{FF2B5EF4-FFF2-40B4-BE49-F238E27FC236}">
                <a16:creationId xmlns:a16="http://schemas.microsoft.com/office/drawing/2014/main" id="{D52D45EF-E4D4-43E4-AEEA-E94F162D4C0D}"/>
              </a:ext>
            </a:extLst>
          </p:cNvPr>
          <p:cNvPicPr>
            <a:picLocks noChangeAspect="1"/>
          </p:cNvPicPr>
          <p:nvPr/>
        </p:nvPicPr>
        <p:blipFill>
          <a:blip r:embed="rId2"/>
          <a:stretch>
            <a:fillRect/>
          </a:stretch>
        </p:blipFill>
        <p:spPr>
          <a:xfrm>
            <a:off x="5716872" y="972608"/>
            <a:ext cx="5515305" cy="5269499"/>
          </a:xfrm>
          <a:prstGeom prst="rect">
            <a:avLst/>
          </a:prstGeom>
        </p:spPr>
      </p:pic>
      <p:sp>
        <p:nvSpPr>
          <p:cNvPr id="33" name="Isosceles Triangle 15">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2906571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AC049-9899-4B5C-961B-6AC4AAFC72E9}"/>
              </a:ext>
            </a:extLst>
          </p:cNvPr>
          <p:cNvSpPr>
            <a:spLocks noGrp="1"/>
          </p:cNvSpPr>
          <p:nvPr>
            <p:ph type="title"/>
          </p:nvPr>
        </p:nvSpPr>
        <p:spPr>
          <a:xfrm>
            <a:off x="677334" y="217777"/>
            <a:ext cx="8596668" cy="749300"/>
          </a:xfrm>
        </p:spPr>
        <p:txBody>
          <a:bodyPr/>
          <a:lstStyle/>
          <a:p>
            <a:r>
              <a:rPr lang="en-US" dirty="0"/>
              <a:t>Observations</a:t>
            </a:r>
          </a:p>
        </p:txBody>
      </p:sp>
      <p:sp>
        <p:nvSpPr>
          <p:cNvPr id="3" name="Content Placeholder 2">
            <a:extLst>
              <a:ext uri="{FF2B5EF4-FFF2-40B4-BE49-F238E27FC236}">
                <a16:creationId xmlns:a16="http://schemas.microsoft.com/office/drawing/2014/main" id="{6EE3B09D-3FBF-4D86-8C1C-12D7DFF7F197}"/>
              </a:ext>
            </a:extLst>
          </p:cNvPr>
          <p:cNvSpPr>
            <a:spLocks noGrp="1"/>
          </p:cNvSpPr>
          <p:nvPr>
            <p:ph idx="1"/>
          </p:nvPr>
        </p:nvSpPr>
        <p:spPr>
          <a:xfrm>
            <a:off x="677334" y="967077"/>
            <a:ext cx="8596668" cy="4682462"/>
          </a:xfrm>
        </p:spPr>
        <p:txBody>
          <a:bodyPr>
            <a:normAutofit/>
          </a:bodyPr>
          <a:lstStyle/>
          <a:p>
            <a:r>
              <a:rPr lang="en-US" sz="2800" dirty="0"/>
              <a:t>People in the Pacific Northwest are low on Vitamin D.</a:t>
            </a:r>
          </a:p>
          <a:p>
            <a:r>
              <a:rPr lang="en-US" sz="2800" dirty="0"/>
              <a:t>Pacific Northwest has high rates of Multiple Sclerosis, Skin Cancer, Heart Disease, and Depression.</a:t>
            </a:r>
          </a:p>
          <a:p>
            <a:r>
              <a:rPr lang="en-US" sz="2800" dirty="0"/>
              <a:t>Sun Exposure is low in the Pacific Northwest due to weather and short winter days.</a:t>
            </a:r>
          </a:p>
        </p:txBody>
      </p:sp>
      <p:pic>
        <p:nvPicPr>
          <p:cNvPr id="1026" name="Picture 2" descr="See the source image">
            <a:extLst>
              <a:ext uri="{FF2B5EF4-FFF2-40B4-BE49-F238E27FC236}">
                <a16:creationId xmlns:a16="http://schemas.microsoft.com/office/drawing/2014/main" id="{C4752110-3975-4067-A731-6E9166E5C0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0160" y="4505498"/>
            <a:ext cx="6901378" cy="213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5447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2"/>
          <p:cNvSpPr>
            <a:spLocks noGrp="1" noChangeArrowheads="1"/>
          </p:cNvSpPr>
          <p:nvPr>
            <p:ph type="title"/>
          </p:nvPr>
        </p:nvSpPr>
        <p:spPr/>
        <p:txBody>
          <a:bodyPr/>
          <a:lstStyle/>
          <a:p>
            <a:pPr eaLnBrk="1" fontAlgn="auto" hangingPunct="1">
              <a:spcAft>
                <a:spcPts val="0"/>
              </a:spcAft>
              <a:defRPr/>
            </a:pPr>
            <a:r>
              <a:rPr lang="en-US">
                <a:solidFill>
                  <a:schemeClr val="accent1">
                    <a:lumMod val="75000"/>
                  </a:schemeClr>
                </a:solidFill>
                <a:latin typeface="Times New Roman" charset="0"/>
                <a:ea typeface="ＭＳ Ｐゴシック" charset="0"/>
                <a:cs typeface="ＭＳ Ｐゴシック" charset="0"/>
              </a:rPr>
              <a:t>Find Competing Plausible Causes</a:t>
            </a:r>
          </a:p>
        </p:txBody>
      </p:sp>
      <p:sp>
        <p:nvSpPr>
          <p:cNvPr id="15363" name="Rectangle 3"/>
          <p:cNvSpPr>
            <a:spLocks noGrp="1" noChangeArrowheads="1"/>
          </p:cNvSpPr>
          <p:nvPr>
            <p:ph idx="1"/>
          </p:nvPr>
        </p:nvSpPr>
        <p:spPr/>
        <p:txBody>
          <a:bodyPr>
            <a:normAutofit/>
          </a:bodyPr>
          <a:lstStyle/>
          <a:p>
            <a:pPr eaLnBrk="1" hangingPunct="1">
              <a:buFont typeface="Wingdings" panose="05000000000000000000" pitchFamily="2" charset="2"/>
              <a:buChar char="v"/>
            </a:pPr>
            <a:r>
              <a:rPr lang="en-US" sz="3200" dirty="0">
                <a:latin typeface="Arial" charset="0"/>
                <a:ea typeface="MS PGothic" charset="0"/>
              </a:rPr>
              <a:t>Multiple plausible reasons typically exist for each outcome</a:t>
            </a:r>
          </a:p>
          <a:p>
            <a:pPr eaLnBrk="1" hangingPunct="1">
              <a:buFont typeface="Wingdings" panose="05000000000000000000" pitchFamily="2" charset="2"/>
              <a:buChar char="v"/>
            </a:pPr>
            <a:r>
              <a:rPr lang="en-US" sz="3200" dirty="0">
                <a:latin typeface="Arial" charset="0"/>
                <a:ea typeface="MS PGothic" charset="0"/>
              </a:rPr>
              <a:t>Unless you identify plausible reasons, you don</a:t>
            </a:r>
            <a:r>
              <a:rPr lang="ja-JP" altLang="en-US" sz="3200" dirty="0">
                <a:latin typeface="Arial" charset="0"/>
                <a:ea typeface="MS PGothic" charset="0"/>
              </a:rPr>
              <a:t>’</a:t>
            </a:r>
            <a:r>
              <a:rPr lang="en-US" altLang="ja-JP" sz="3200" dirty="0">
                <a:latin typeface="Arial" charset="0"/>
                <a:ea typeface="MS PGothic" charset="0"/>
              </a:rPr>
              <a:t>t know what to measure</a:t>
            </a:r>
          </a:p>
          <a:p>
            <a:pPr eaLnBrk="1" hangingPunct="1">
              <a:buFont typeface="Wingdings" panose="05000000000000000000" pitchFamily="2" charset="2"/>
              <a:buChar char="v"/>
            </a:pPr>
            <a:r>
              <a:rPr lang="en-US" sz="3200" dirty="0">
                <a:latin typeface="Arial" charset="0"/>
                <a:ea typeface="MS PGothic" charset="0"/>
              </a:rPr>
              <a:t>Your job is to find testable hypotheses</a:t>
            </a:r>
          </a:p>
        </p:txBody>
      </p:sp>
      <p:sp>
        <p:nvSpPr>
          <p:cNvPr id="15366"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a:lstStyle>
            <a:lvl1pPr>
              <a:defRPr>
                <a:solidFill>
                  <a:schemeClr val="tx1"/>
                </a:solidFill>
                <a:latin typeface="Tahoma" charset="0"/>
                <a:ea typeface="MS PGothic" charset="0"/>
                <a:cs typeface="MS PGothic" charset="0"/>
              </a:defRPr>
            </a:lvl1pPr>
            <a:lvl2pPr marL="742950" indent="-285750">
              <a:defRPr>
                <a:solidFill>
                  <a:schemeClr val="tx1"/>
                </a:solidFill>
                <a:latin typeface="Tahoma" charset="0"/>
                <a:ea typeface="MS PGothic" charset="0"/>
                <a:cs typeface="MS PGothic" charset="0"/>
              </a:defRPr>
            </a:lvl2pPr>
            <a:lvl3pPr marL="1143000" indent="-228600">
              <a:defRPr>
                <a:solidFill>
                  <a:schemeClr val="tx1"/>
                </a:solidFill>
                <a:latin typeface="Tahoma" charset="0"/>
                <a:ea typeface="MS PGothic" charset="0"/>
                <a:cs typeface="MS PGothic" charset="0"/>
              </a:defRPr>
            </a:lvl3pPr>
            <a:lvl4pPr marL="1600200" indent="-228600">
              <a:defRPr>
                <a:solidFill>
                  <a:schemeClr val="tx1"/>
                </a:solidFill>
                <a:latin typeface="Tahoma" charset="0"/>
                <a:ea typeface="MS PGothic" charset="0"/>
                <a:cs typeface="MS PGothic" charset="0"/>
              </a:defRPr>
            </a:lvl4pPr>
            <a:lvl5pPr marL="2057400" indent="-228600">
              <a:defRPr>
                <a:solidFill>
                  <a:schemeClr val="tx1"/>
                </a:solidFill>
                <a:latin typeface="Tahoma"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Tahoma"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Tahoma"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Tahoma"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Tahoma" charset="0"/>
                <a:ea typeface="MS PGothic" charset="0"/>
                <a:cs typeface="MS PGothic" charset="0"/>
              </a:defRPr>
            </a:lvl9pPr>
          </a:lstStyle>
          <a:p>
            <a:fld id="{64E8DD09-8B20-9147-9BEC-1252BA146178}" type="slidenum">
              <a:rPr lang="en-US">
                <a:latin typeface="Arial" charset="0"/>
              </a:rPr>
              <a:pPr/>
              <a:t>7</a:t>
            </a:fld>
            <a:endParaRPr lang="en-US">
              <a:latin typeface="Arial" charset="0"/>
            </a:endParaRPr>
          </a:p>
        </p:txBody>
      </p:sp>
    </p:spTree>
    <p:extLst>
      <p:ext uri="{BB962C8B-B14F-4D97-AF65-F5344CB8AC3E}">
        <p14:creationId xmlns:p14="http://schemas.microsoft.com/office/powerpoint/2010/main" val="2728087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AC049-9899-4B5C-961B-6AC4AAFC72E9}"/>
              </a:ext>
            </a:extLst>
          </p:cNvPr>
          <p:cNvSpPr>
            <a:spLocks noGrp="1"/>
          </p:cNvSpPr>
          <p:nvPr>
            <p:ph type="title"/>
          </p:nvPr>
        </p:nvSpPr>
        <p:spPr>
          <a:xfrm>
            <a:off x="677334" y="609600"/>
            <a:ext cx="8596668" cy="749300"/>
          </a:xfrm>
        </p:spPr>
        <p:txBody>
          <a:bodyPr/>
          <a:lstStyle/>
          <a:p>
            <a:r>
              <a:rPr lang="en-US" dirty="0"/>
              <a:t>Hypothesis</a:t>
            </a:r>
          </a:p>
        </p:txBody>
      </p:sp>
      <p:sp>
        <p:nvSpPr>
          <p:cNvPr id="3" name="Content Placeholder 2">
            <a:extLst>
              <a:ext uri="{FF2B5EF4-FFF2-40B4-BE49-F238E27FC236}">
                <a16:creationId xmlns:a16="http://schemas.microsoft.com/office/drawing/2014/main" id="{6EE3B09D-3FBF-4D86-8C1C-12D7DFF7F197}"/>
              </a:ext>
            </a:extLst>
          </p:cNvPr>
          <p:cNvSpPr>
            <a:spLocks noGrp="1"/>
          </p:cNvSpPr>
          <p:nvPr>
            <p:ph idx="1"/>
          </p:nvPr>
        </p:nvSpPr>
        <p:spPr>
          <a:xfrm>
            <a:off x="677334" y="1358901"/>
            <a:ext cx="8596668" cy="3179848"/>
          </a:xfrm>
        </p:spPr>
        <p:txBody>
          <a:bodyPr>
            <a:normAutofit/>
          </a:bodyPr>
          <a:lstStyle/>
          <a:p>
            <a:r>
              <a:rPr lang="en-US" sz="2800" dirty="0"/>
              <a:t>Low levels of Vitamin D are due to reduced sun exposure.</a:t>
            </a:r>
          </a:p>
          <a:p>
            <a:r>
              <a:rPr lang="en-US" sz="2800" dirty="0"/>
              <a:t>Health issues may be due to low Vitamin D.</a:t>
            </a:r>
          </a:p>
          <a:p>
            <a:endParaRPr lang="en-US" sz="2800" dirty="0"/>
          </a:p>
          <a:p>
            <a:pPr marL="0" indent="0" algn="ctr">
              <a:buNone/>
            </a:pPr>
            <a:r>
              <a:rPr lang="en-US" sz="2800" i="1" dirty="0"/>
              <a:t>These assertions can be tested!</a:t>
            </a:r>
          </a:p>
        </p:txBody>
      </p:sp>
    </p:spTree>
    <p:extLst>
      <p:ext uri="{BB962C8B-B14F-4D97-AF65-F5344CB8AC3E}">
        <p14:creationId xmlns:p14="http://schemas.microsoft.com/office/powerpoint/2010/main" val="412928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fontAlgn="auto" hangingPunct="1">
              <a:spcAft>
                <a:spcPts val="0"/>
              </a:spcAft>
              <a:defRPr/>
            </a:pPr>
            <a:r>
              <a:rPr lang="en-US">
                <a:solidFill>
                  <a:schemeClr val="accent1">
                    <a:lumMod val="75000"/>
                  </a:schemeClr>
                </a:solidFill>
                <a:latin typeface="Times New Roman" charset="0"/>
                <a:ea typeface="ＭＳ Ｐゴシック" charset="0"/>
                <a:cs typeface="ＭＳ Ｐゴシック" charset="0"/>
              </a:rPr>
              <a:t>Assumptions vs. Hypotheses</a:t>
            </a:r>
          </a:p>
        </p:txBody>
      </p:sp>
      <p:sp>
        <p:nvSpPr>
          <p:cNvPr id="16387" name="Content Placeholder 2"/>
          <p:cNvSpPr>
            <a:spLocks noGrp="1"/>
          </p:cNvSpPr>
          <p:nvPr>
            <p:ph idx="1"/>
          </p:nvPr>
        </p:nvSpPr>
        <p:spPr/>
        <p:txBody>
          <a:bodyPr>
            <a:normAutofit fontScale="92500" lnSpcReduction="10000"/>
          </a:bodyPr>
          <a:lstStyle/>
          <a:p>
            <a:pPr eaLnBrk="1" hangingPunct="1"/>
            <a:r>
              <a:rPr lang="en-US" sz="3200" dirty="0">
                <a:latin typeface="Arial" charset="0"/>
                <a:ea typeface="MS PGothic" charset="0"/>
              </a:rPr>
              <a:t>An </a:t>
            </a:r>
            <a:r>
              <a:rPr lang="en-US" sz="3200" b="1" dirty="0">
                <a:latin typeface="Arial" charset="0"/>
                <a:ea typeface="MS PGothic" charset="0"/>
              </a:rPr>
              <a:t>assumption</a:t>
            </a:r>
            <a:r>
              <a:rPr lang="en-US" sz="3200" dirty="0">
                <a:latin typeface="Arial" charset="0"/>
                <a:ea typeface="MS PGothic" charset="0"/>
              </a:rPr>
              <a:t> is a reasonable explanation</a:t>
            </a:r>
          </a:p>
          <a:p>
            <a:pPr lvl="1" eaLnBrk="1" hangingPunct="1"/>
            <a:r>
              <a:rPr lang="en-US" sz="2800" dirty="0">
                <a:latin typeface="Arial" charset="0"/>
                <a:ea typeface="MS PGothic" charset="0"/>
              </a:rPr>
              <a:t>that will not be tested, and</a:t>
            </a:r>
          </a:p>
          <a:p>
            <a:pPr lvl="1" eaLnBrk="1" hangingPunct="1"/>
            <a:r>
              <a:rPr lang="en-US" sz="2800" dirty="0">
                <a:latin typeface="Arial" charset="0"/>
                <a:ea typeface="MS PGothic" charset="0"/>
              </a:rPr>
              <a:t>that usually cannot be supported or rejected based on available evidence.</a:t>
            </a:r>
          </a:p>
          <a:p>
            <a:pPr eaLnBrk="1" hangingPunct="1"/>
            <a:r>
              <a:rPr lang="en-US" sz="3200" dirty="0">
                <a:latin typeface="Arial" charset="0"/>
                <a:ea typeface="MS PGothic" charset="0"/>
              </a:rPr>
              <a:t>A </a:t>
            </a:r>
            <a:r>
              <a:rPr lang="en-US" sz="3200" b="1" dirty="0">
                <a:latin typeface="Arial" charset="0"/>
                <a:ea typeface="MS PGothic" charset="0"/>
              </a:rPr>
              <a:t>hypothesis</a:t>
            </a:r>
            <a:r>
              <a:rPr lang="en-US" sz="3200" dirty="0">
                <a:latin typeface="Arial" charset="0"/>
                <a:ea typeface="MS PGothic" charset="0"/>
              </a:rPr>
              <a:t> is a reasonable guess</a:t>
            </a:r>
          </a:p>
          <a:p>
            <a:pPr lvl="1" eaLnBrk="1" hangingPunct="1"/>
            <a:r>
              <a:rPr lang="en-US" sz="2800" dirty="0">
                <a:latin typeface="Arial" charset="0"/>
                <a:ea typeface="MS PGothic" charset="0"/>
              </a:rPr>
              <a:t>that can be tested, and</a:t>
            </a:r>
          </a:p>
          <a:p>
            <a:pPr lvl="1" eaLnBrk="1" hangingPunct="1"/>
            <a:r>
              <a:rPr lang="en-US" sz="2800" dirty="0">
                <a:latin typeface="Arial" charset="0"/>
                <a:ea typeface="MS PGothic" charset="0"/>
              </a:rPr>
              <a:t>that can be supported or rejected based on available (or collectable) evidence.</a:t>
            </a:r>
          </a:p>
        </p:txBody>
      </p:sp>
      <p:sp>
        <p:nvSpPr>
          <p:cNvPr id="16390"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a:lstStyle>
            <a:lvl1pPr>
              <a:defRPr>
                <a:solidFill>
                  <a:schemeClr val="tx1"/>
                </a:solidFill>
                <a:latin typeface="Tahoma" charset="0"/>
                <a:ea typeface="MS PGothic" charset="0"/>
                <a:cs typeface="MS PGothic" charset="0"/>
              </a:defRPr>
            </a:lvl1pPr>
            <a:lvl2pPr marL="742950" indent="-285750">
              <a:defRPr>
                <a:solidFill>
                  <a:schemeClr val="tx1"/>
                </a:solidFill>
                <a:latin typeface="Tahoma" charset="0"/>
                <a:ea typeface="MS PGothic" charset="0"/>
                <a:cs typeface="MS PGothic" charset="0"/>
              </a:defRPr>
            </a:lvl2pPr>
            <a:lvl3pPr marL="1143000" indent="-228600">
              <a:defRPr>
                <a:solidFill>
                  <a:schemeClr val="tx1"/>
                </a:solidFill>
                <a:latin typeface="Tahoma" charset="0"/>
                <a:ea typeface="MS PGothic" charset="0"/>
                <a:cs typeface="MS PGothic" charset="0"/>
              </a:defRPr>
            </a:lvl3pPr>
            <a:lvl4pPr marL="1600200" indent="-228600">
              <a:defRPr>
                <a:solidFill>
                  <a:schemeClr val="tx1"/>
                </a:solidFill>
                <a:latin typeface="Tahoma" charset="0"/>
                <a:ea typeface="MS PGothic" charset="0"/>
                <a:cs typeface="MS PGothic" charset="0"/>
              </a:defRPr>
            </a:lvl4pPr>
            <a:lvl5pPr marL="2057400" indent="-228600">
              <a:defRPr>
                <a:solidFill>
                  <a:schemeClr val="tx1"/>
                </a:solidFill>
                <a:latin typeface="Tahoma"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Tahoma"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Tahoma"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Tahoma"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Tahoma" charset="0"/>
                <a:ea typeface="MS PGothic" charset="0"/>
                <a:cs typeface="MS PGothic" charset="0"/>
              </a:defRPr>
            </a:lvl9pPr>
          </a:lstStyle>
          <a:p>
            <a:fld id="{02389BD2-5DBF-CA4E-B254-A14C202A5E91}" type="slidenum">
              <a:rPr lang="en-US">
                <a:latin typeface="Arial" charset="0"/>
              </a:rPr>
              <a:pPr/>
              <a:t>9</a:t>
            </a:fld>
            <a:endParaRPr lang="en-US">
              <a:latin typeface="Arial" charset="0"/>
            </a:endParaRPr>
          </a:p>
        </p:txBody>
      </p:sp>
    </p:spTree>
    <p:extLst>
      <p:ext uri="{BB962C8B-B14F-4D97-AF65-F5344CB8AC3E}">
        <p14:creationId xmlns:p14="http://schemas.microsoft.com/office/powerpoint/2010/main" val="614138352"/>
      </p:ext>
    </p:extLst>
  </p:cSld>
  <p:clrMapOvr>
    <a:masterClrMapping/>
  </p:clrMapOvr>
</p:sld>
</file>

<file path=ppt/theme/theme1.xml><?xml version="1.0" encoding="utf-8"?>
<a:theme xmlns:a="http://schemas.openxmlformats.org/drawingml/2006/main" name="Facet">
  <a:themeElements>
    <a:clrScheme name="Custom 2">
      <a:dk1>
        <a:sysClr val="windowText" lastClr="000000"/>
      </a:dk1>
      <a:lt1>
        <a:sysClr val="window" lastClr="FFFFFF"/>
      </a:lt1>
      <a:dk2>
        <a:srgbClr val="2C3C43"/>
      </a:dk2>
      <a:lt2>
        <a:srgbClr val="EBEBEB"/>
      </a:lt2>
      <a:accent1>
        <a:srgbClr val="09465B"/>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1615</Words>
  <Application>Microsoft Office PowerPoint</Application>
  <PresentationFormat>Widescreen</PresentationFormat>
  <Paragraphs>211</Paragraphs>
  <Slides>30</Slides>
  <Notes>10</Notes>
  <HiddenSlides>0</HiddenSlides>
  <MMClips>0</MMClips>
  <ScaleCrop>false</ScaleCrop>
  <HeadingPairs>
    <vt:vector size="8" baseType="variant">
      <vt:variant>
        <vt:lpstr>Fonts Used</vt:lpstr>
      </vt:variant>
      <vt:variant>
        <vt:i4>8</vt:i4>
      </vt:variant>
      <vt:variant>
        <vt:lpstr>Theme</vt:lpstr>
      </vt:variant>
      <vt:variant>
        <vt:i4>1</vt:i4>
      </vt:variant>
      <vt:variant>
        <vt:lpstr>Links</vt:lpstr>
      </vt:variant>
      <vt:variant>
        <vt:i4>1</vt:i4>
      </vt:variant>
      <vt:variant>
        <vt:lpstr>Slide Titles</vt:lpstr>
      </vt:variant>
      <vt:variant>
        <vt:i4>30</vt:i4>
      </vt:variant>
    </vt:vector>
  </HeadingPairs>
  <TitlesOfParts>
    <vt:vector size="40" baseType="lpstr">
      <vt:lpstr>Arial</vt:lpstr>
      <vt:lpstr>Calibri</vt:lpstr>
      <vt:lpstr>Lucida Sans Unicode</vt:lpstr>
      <vt:lpstr>Tahoma</vt:lpstr>
      <vt:lpstr>Times New Roman</vt:lpstr>
      <vt:lpstr>Trebuchet MS</vt:lpstr>
      <vt:lpstr>Wingdings</vt:lpstr>
      <vt:lpstr>Wingdings 3</vt:lpstr>
      <vt:lpstr>Facet</vt:lpstr>
      <vt:lpstr>file:///\\localhost\Users\admin\Google%20Drive\IS201\Lecture%20Modules\11%20-%20BI1%20-%20Stack\Macintosh%20HD:Users:dld46:Documents:1%20Research:OC_ifolder:00.%20Communities%20Paper%201:Writing%20the%20paper:Working%20Paper%20on%20online%20communities%2010-7-06.doc!OLE_LINK1</vt:lpstr>
      <vt:lpstr>Business Intelligence: Introduction and the “BI Stack”</vt:lpstr>
      <vt:lpstr>Hans Rosling – Data Visualization</vt:lpstr>
      <vt:lpstr>Upcoming Schedule</vt:lpstr>
      <vt:lpstr>PowerPoint Presentation</vt:lpstr>
      <vt:lpstr>Business Intelligence</vt:lpstr>
      <vt:lpstr>Observations</vt:lpstr>
      <vt:lpstr>Find Competing Plausible Causes</vt:lpstr>
      <vt:lpstr>Hypothesis</vt:lpstr>
      <vt:lpstr>Assumptions vs. Hypotheses</vt:lpstr>
      <vt:lpstr>Data: Heart disease rates are lower in the Pacific Northwest</vt:lpstr>
      <vt:lpstr>Five Year Study</vt:lpstr>
      <vt:lpstr>New Hypothesis</vt:lpstr>
      <vt:lpstr>Why Help in Online Communities?</vt:lpstr>
      <vt:lpstr>The Real Results….</vt:lpstr>
      <vt:lpstr>Use the Right Measures</vt:lpstr>
      <vt:lpstr>Good measures are…</vt:lpstr>
      <vt:lpstr>Business Intelligence vs. Business Analytics</vt:lpstr>
      <vt:lpstr>Common BI &amp; Analytics Contexts</vt:lpstr>
      <vt:lpstr>PowerPoint Presentation</vt:lpstr>
      <vt:lpstr>Data Sources</vt:lpstr>
      <vt:lpstr>Process: ETL (Extract/Transform/Load)</vt:lpstr>
      <vt:lpstr>Process: Data Warehouse (Analytical Database)</vt:lpstr>
      <vt:lpstr>Process: Data Marts</vt:lpstr>
      <vt:lpstr>Display</vt:lpstr>
      <vt:lpstr>PowerPoint Presentation</vt:lpstr>
      <vt:lpstr>Descriptive Analytics</vt:lpstr>
      <vt:lpstr>Descriptive Analytics</vt:lpstr>
      <vt:lpstr>Predictive Analytics</vt:lpstr>
      <vt:lpstr>PowerPoint Presentation</vt:lpstr>
      <vt:lpstr>Summary Outline – Key Terms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Intelligence: Introduction and the “BI Stack”</dc:title>
  <dc:creator>Brandt Redd</dc:creator>
  <cp:lastModifiedBy>Brandt Redd</cp:lastModifiedBy>
  <cp:revision>1</cp:revision>
  <dcterms:created xsi:type="dcterms:W3CDTF">2020-03-04T20:20:14Z</dcterms:created>
  <dcterms:modified xsi:type="dcterms:W3CDTF">2020-03-04T20:32:53Z</dcterms:modified>
</cp:coreProperties>
</file>